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Oswald Medium"/>
      <p:regular r:id="rId28"/>
      <p:bold r:id="rId29"/>
    </p:embeddedFont>
    <p:embeddedFont>
      <p:font typeface="Oswald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swald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93a9f9f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93a9f9f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3df6ee59_1_4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3df6ee59_1_4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b3df6ee5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b3df6ee5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b3df6ed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b3df6ed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b3df6ee5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b3df6ee5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13b3df6ee5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13b3df6ee5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13b3df6ee59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13b3df6ee59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g13b3df6ee5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2" name="Google Shape;3972;g13b3df6ee5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13b33570708_4_2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Google Shape;3978;g13b33570708_4_2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8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Google Shape;3989;g13b33570708_4_2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0" name="Google Shape;3990;g13b33570708_4_2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0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g13b33570708_4_2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2" name="Google Shape;4002;g13b33570708_4_2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f799512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f79951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2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g13b33570708_4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4" name="Google Shape;4014;g13b33570708_4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g13b33570708_4_2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Google Shape;4020;g13b33570708_4_2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13b33570708_4_2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13b33570708_4_2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g13b33570708_4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7" name="Google Shape;4067;g13b33570708_4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b33570708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b33570708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b33570708_4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b33570708_4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b3357070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b3357070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b33570708_4_2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b33570708_4_2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a41799e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a41799e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a41799e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a41799e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b33570708_4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b33570708_4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b="4794" l="26778" r="38000" t="66358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b="0" l="0" r="82869" t="31247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b="30446" l="25451" r="0" t="25484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b="4794" l="26778" r="38000" t="72903"/>
            <a:stretch/>
          </p:blipFill>
          <p:spPr>
            <a:xfrm flipH="1" rot="10800000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88000"/>
          </a:blip>
          <a:srcRect b="0" l="17416" r="0" t="30128"/>
          <a:stretch/>
        </p:blipFill>
        <p:spPr>
          <a:xfrm flipH="1" rot="10800000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hasCustomPrompt="1" type="title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/>
          <p:nvPr>
            <p:ph idx="1" type="subTitle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b="0" l="0" r="0"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 amt="85000"/>
          </a:blip>
          <a:srcRect b="0" l="0" r="78523" t="0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b="0" l="17462" r="-3313" t="0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hasCustomPrompt="1"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2" type="subTitle"/>
          </p:nvPr>
        </p:nvSpPr>
        <p:spPr>
          <a:xfrm>
            <a:off x="1615440" y="2948834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hasCustomPrompt="1" idx="3" type="title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5" type="subTitle"/>
          </p:nvPr>
        </p:nvSpPr>
        <p:spPr>
          <a:xfrm>
            <a:off x="1615440" y="4058172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hasCustomPrompt="1" idx="6" type="title"/>
          </p:nvPr>
        </p:nvSpPr>
        <p:spPr>
          <a:xfrm flipH="1">
            <a:off x="469392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/>
          <p:nvPr>
            <p:ph idx="7" type="subTitle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hasCustomPrompt="1" idx="9" type="title"/>
          </p:nvPr>
        </p:nvSpPr>
        <p:spPr>
          <a:xfrm flipH="1">
            <a:off x="469392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4" type="subTitle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b="99" l="0" r="0" t="10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5" type="title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5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2">
            <a:alphaModFix/>
          </a:blip>
          <a:srcRect b="-2087" l="0" r="0" t="12896"/>
          <a:stretch/>
        </p:blipFill>
        <p:spPr>
          <a:xfrm flipH="1" rot="10800000">
            <a:off x="495750" y="3042949"/>
            <a:ext cx="3623125" cy="20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>
            <a:off x="8110738" y="28926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4926773" y="2787073"/>
            <a:ext cx="24888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2" type="subTitle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3" type="subTitle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4" type="subTitle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6" type="subTitle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17462" r="-3313" t="0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5253023" y="2929125"/>
            <a:ext cx="2997900" cy="126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 rot="10800000">
            <a:off x="-11699" y="-141374"/>
            <a:ext cx="1097279" cy="9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534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8420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2" type="subTitle"/>
          </p:nvPr>
        </p:nvSpPr>
        <p:spPr>
          <a:xfrm>
            <a:off x="842050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3" type="subTitle"/>
          </p:nvPr>
        </p:nvSpPr>
        <p:spPr>
          <a:xfrm>
            <a:off x="842050" y="3003024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4" type="subTitle"/>
          </p:nvPr>
        </p:nvSpPr>
        <p:spPr>
          <a:xfrm>
            <a:off x="842050" y="335964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5" type="subTitle"/>
          </p:nvPr>
        </p:nvSpPr>
        <p:spPr>
          <a:xfrm flipH="1">
            <a:off x="26159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6" type="subTitle"/>
          </p:nvPr>
        </p:nvSpPr>
        <p:spPr>
          <a:xfrm flipH="1">
            <a:off x="2616022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7" type="subTitle"/>
          </p:nvPr>
        </p:nvSpPr>
        <p:spPr>
          <a:xfrm flipH="1">
            <a:off x="2615950" y="3003024"/>
            <a:ext cx="1426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8" type="subTitle"/>
          </p:nvPr>
        </p:nvSpPr>
        <p:spPr>
          <a:xfrm flipH="1">
            <a:off x="2616022" y="335964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2">
            <a:alphaModFix/>
          </a:blip>
          <a:srcRect b="49" l="0" r="0" t="59"/>
          <a:stretch/>
        </p:blipFill>
        <p:spPr>
          <a:xfrm flipH="1" rot="10800000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subTitle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4" type="subTitle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5" type="subTitle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6" type="subTitle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7" type="subTitle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8" type="subTitle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9" type="subTitle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3" type="subTitle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4" type="subTitle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5" type="subTitle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2">
            <a:alphaModFix/>
          </a:blip>
          <a:srcRect b="99" l="0" r="0" t="10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5_1_1_1_1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59324" l="0" r="0" t="0"/>
          <a:stretch/>
        </p:blipFill>
        <p:spPr>
          <a:xfrm>
            <a:off x="1414575" y="4303625"/>
            <a:ext cx="2287425" cy="8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51352" t="31024"/>
          <a:stretch/>
        </p:blipFill>
        <p:spPr>
          <a:xfrm>
            <a:off x="8024625" y="0"/>
            <a:ext cx="1119375" cy="14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30618" r="0" t="0"/>
          <a:stretch/>
        </p:blipFill>
        <p:spPr>
          <a:xfrm>
            <a:off x="-2" y="325775"/>
            <a:ext cx="1464825" cy="206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2">
            <a:alphaModFix/>
          </a:blip>
          <a:srcRect b="0" l="20584" r="0" t="72352"/>
          <a:stretch/>
        </p:blipFill>
        <p:spPr>
          <a:xfrm>
            <a:off x="0" y="0"/>
            <a:ext cx="3738476" cy="11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58890" t="51996"/>
          <a:stretch/>
        </p:blipFill>
        <p:spPr>
          <a:xfrm>
            <a:off x="7418800" y="0"/>
            <a:ext cx="1725199" cy="1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4">
            <a:alphaModFix/>
          </a:blip>
          <a:srcRect b="48291" l="0" r="0" t="0"/>
          <a:stretch/>
        </p:blipFill>
        <p:spPr>
          <a:xfrm>
            <a:off x="393125" y="3425178"/>
            <a:ext cx="3345349" cy="17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865625" y="3317465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865625" y="4113553"/>
            <a:ext cx="6057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2">
            <a:alphaModFix/>
          </a:blip>
          <a:srcRect b="0" l="3353" r="0" t="21642"/>
          <a:stretch/>
        </p:blipFill>
        <p:spPr>
          <a:xfrm>
            <a:off x="0" y="0"/>
            <a:ext cx="2835506" cy="210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74" y="272103"/>
            <a:ext cx="2979503" cy="268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67422" t="0"/>
          <a:stretch/>
        </p:blipFill>
        <p:spPr>
          <a:xfrm>
            <a:off x="8096875" y="2375225"/>
            <a:ext cx="1047124" cy="292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1" type="subTitle"/>
          </p:nvPr>
        </p:nvSpPr>
        <p:spPr>
          <a:xfrm>
            <a:off x="713225" y="2344150"/>
            <a:ext cx="24507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2" type="subTitle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28299" r="0" t="0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5">
            <a:alphaModFix/>
          </a:blip>
          <a:srcRect b="0" l="0" r="0"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0" l="0" r="0"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24986" t="0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38938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just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just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38938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266500" y="1846350"/>
            <a:ext cx="4611000" cy="20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0" l="32646" r="0" t="0"/>
          <a:stretch/>
        </p:blipFill>
        <p:spPr>
          <a:xfrm>
            <a:off x="0" y="1724800"/>
            <a:ext cx="1756650" cy="23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0" l="0" r="19061" t="17532"/>
          <a:stretch/>
        </p:blipFill>
        <p:spPr>
          <a:xfrm>
            <a:off x="7267275" y="0"/>
            <a:ext cx="1876725" cy="19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628" y="3286225"/>
            <a:ext cx="1716499" cy="1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45114" l="0" r="48232" t="5336"/>
          <a:stretch/>
        </p:blipFill>
        <p:spPr>
          <a:xfrm rot="5400000">
            <a:off x="-57996" y="3344262"/>
            <a:ext cx="1839226" cy="17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b="28083" l="0" r="21203" t="0"/>
          <a:stretch/>
        </p:blipFill>
        <p:spPr>
          <a:xfrm flipH="1" rot="-9081158">
            <a:off x="7285853" y="331954"/>
            <a:ext cx="1792144" cy="159536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1241100" y="1555650"/>
            <a:ext cx="6661800" cy="20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9702180">
            <a:off x="2069301" y="4265151"/>
            <a:ext cx="588024" cy="5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3" name="Google Shape;53;p9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/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5">
            <a:alphaModFix amt="57000"/>
          </a:blip>
          <a:srcRect b="4794" l="26778" r="38000" t="66358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b="45119" l="0" r="48232" t="6390"/>
          <a:stretch/>
        </p:blipFill>
        <p:spPr>
          <a:xfrm rot="10800000">
            <a:off x="-235000" y="-44675"/>
            <a:ext cx="1420075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b="28083" l="0" r="21203" t="0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png"/><Relationship Id="rId4" Type="http://schemas.openxmlformats.org/officeDocument/2006/relationships/image" Target="../media/image6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64.jpg"/><Relationship Id="rId5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jp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1" type="subTitle"/>
          </p:nvPr>
        </p:nvSpPr>
        <p:spPr>
          <a:xfrm>
            <a:off x="4399225" y="1877650"/>
            <a:ext cx="40152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Laboratorio de datos 2022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type="ctrTitle"/>
          </p:nvPr>
        </p:nvSpPr>
        <p:spPr>
          <a:xfrm>
            <a:off x="3730677" y="539496"/>
            <a:ext cx="47001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>
                <a:solidFill>
                  <a:schemeClr val="accent1"/>
                </a:solidFill>
              </a:rPr>
              <a:t>A</a:t>
            </a:r>
            <a:r>
              <a:rPr lang="en">
                <a:solidFill>
                  <a:schemeClr val="accent1"/>
                </a:solidFill>
              </a:rPr>
              <a:t>I</a:t>
            </a:r>
            <a:r>
              <a:rPr lang="en"/>
              <a:t>N</a:t>
            </a:r>
            <a:endParaRPr/>
          </a:p>
        </p:txBody>
      </p:sp>
      <p:sp>
        <p:nvSpPr>
          <p:cNvPr id="201" name="Google Shape;201;p30"/>
          <p:cNvSpPr txBox="1"/>
          <p:nvPr>
            <p:ph idx="1" type="subTitle"/>
          </p:nvPr>
        </p:nvSpPr>
        <p:spPr>
          <a:xfrm>
            <a:off x="4415575" y="2705950"/>
            <a:ext cx="3982500" cy="16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 u="sng"/>
              <a:t>Integrantes</a:t>
            </a:r>
            <a:r>
              <a:rPr lang="en" sz="1600"/>
              <a:t>:</a:t>
            </a:r>
            <a:br>
              <a:rPr lang="en" sz="1600"/>
            </a:br>
            <a:r>
              <a:rPr lang="en" sz="1600"/>
              <a:t>Federico Cavanna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Juan Piccinini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Stephanie Muller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Nicolás Bruno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2056500" y="2423800"/>
            <a:ext cx="6717900" cy="25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En líneas generales, </a:t>
            </a:r>
            <a:r>
              <a:rPr lang="en" sz="1800">
                <a:solidFill>
                  <a:schemeClr val="accent1"/>
                </a:solidFill>
              </a:rPr>
              <a:t>los vinos del Nuevo Mundo</a:t>
            </a:r>
            <a:r>
              <a:rPr lang="en" sz="1800">
                <a:solidFill>
                  <a:schemeClr val="dk2"/>
                </a:solidFill>
              </a:rPr>
              <a:t> se originan en regiones vitivinícolas más cálidas, por lo tanto, sus vinos son más </a:t>
            </a:r>
            <a:r>
              <a:rPr lang="en" sz="1800">
                <a:solidFill>
                  <a:schemeClr val="accent5"/>
                </a:solidFill>
              </a:rPr>
              <a:t>voluptuosos, potentes y concentrados;</a:t>
            </a:r>
            <a:r>
              <a:rPr lang="en" sz="1800">
                <a:solidFill>
                  <a:schemeClr val="dk2"/>
                </a:solidFill>
              </a:rPr>
              <a:t> con un </a:t>
            </a:r>
            <a:r>
              <a:rPr lang="en" sz="1800">
                <a:solidFill>
                  <a:schemeClr val="accent5"/>
                </a:solidFill>
              </a:rPr>
              <a:t>grado más alto de alcohol, baja acidez, y aromas y sabores pronunciados.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En cambio, </a:t>
            </a:r>
            <a:r>
              <a:rPr lang="en" sz="1800">
                <a:solidFill>
                  <a:schemeClr val="accent1"/>
                </a:solidFill>
              </a:rPr>
              <a:t>los vinos del Viejo Mundo</a:t>
            </a:r>
            <a:r>
              <a:rPr lang="en" sz="1800">
                <a:solidFill>
                  <a:schemeClr val="dk2"/>
                </a:solidFill>
              </a:rPr>
              <a:t> nacen en regiones vitivinícolas más frías, con lo cual sus ejemplares son </a:t>
            </a:r>
            <a:r>
              <a:rPr lang="en" sz="1800">
                <a:solidFill>
                  <a:schemeClr val="accent5"/>
                </a:solidFill>
              </a:rPr>
              <a:t>ligeros en aromas</a:t>
            </a:r>
            <a:r>
              <a:rPr lang="en" sz="1800">
                <a:solidFill>
                  <a:schemeClr val="dk2"/>
                </a:solidFill>
              </a:rPr>
              <a:t>, </a:t>
            </a:r>
            <a:r>
              <a:rPr lang="en" sz="1800">
                <a:solidFill>
                  <a:schemeClr val="accent5"/>
                </a:solidFill>
              </a:rPr>
              <a:t>de acidez muy marcada</a:t>
            </a:r>
            <a:r>
              <a:rPr lang="en" sz="1800">
                <a:solidFill>
                  <a:schemeClr val="dk2"/>
                </a:solidFill>
              </a:rPr>
              <a:t> y con una graduación alcohólica siempre menor a los 14°. 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264" name="Google Shape;264;p39"/>
          <p:cNvSpPr txBox="1"/>
          <p:nvPr/>
        </p:nvSpPr>
        <p:spPr>
          <a:xfrm>
            <a:off x="1587475" y="174100"/>
            <a:ext cx="741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Los conocedores del vino están familiarizados con las dos máximas categorías en las que se dividen los ejemplares del mundo: </a:t>
            </a:r>
            <a:r>
              <a:rPr lang="en" sz="18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los vinos del Viejo Mundo y los del Nuevo Mundo</a:t>
            </a:r>
            <a:r>
              <a:rPr lang="en" sz="18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. Esta división se usa para separar a las etiquetas de acuerdo al lugar del planeta en el que se originan, a la tradición vitivinícola propia de esa región productiva y a los métodos utilizados para su elaboración.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720300" y="179362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modelo:</a:t>
            </a:r>
            <a:endParaRPr/>
          </a:p>
        </p:txBody>
      </p:sp>
      <p:sp>
        <p:nvSpPr>
          <p:cNvPr id="270" name="Google Shape;270;p40"/>
          <p:cNvSpPr txBox="1"/>
          <p:nvPr>
            <p:ph type="title"/>
          </p:nvPr>
        </p:nvSpPr>
        <p:spPr>
          <a:xfrm>
            <a:off x="1484375" y="1313362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71" name="Google Shape;271;p40"/>
          <p:cNvSpPr txBox="1"/>
          <p:nvPr>
            <p:ph type="title"/>
          </p:nvPr>
        </p:nvSpPr>
        <p:spPr>
          <a:xfrm>
            <a:off x="720300" y="746350"/>
            <a:ext cx="6081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Random Forest Classifier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272" name="Google Shape;272;p40"/>
          <p:cNvSpPr txBox="1"/>
          <p:nvPr>
            <p:ph idx="4294967295" type="subTitle"/>
          </p:nvPr>
        </p:nvSpPr>
        <p:spPr>
          <a:xfrm>
            <a:off x="1552825" y="2046150"/>
            <a:ext cx="2097900" cy="18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'Acidity'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'Intensity'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'Sweetness'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'Tannin'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'Body'’</a:t>
            </a:r>
            <a:endParaRPr sz="1300"/>
          </a:p>
        </p:txBody>
      </p:sp>
      <p:sp>
        <p:nvSpPr>
          <p:cNvPr id="273" name="Google Shape;273;p40"/>
          <p:cNvSpPr/>
          <p:nvPr/>
        </p:nvSpPr>
        <p:spPr>
          <a:xfrm>
            <a:off x="3686050" y="1948025"/>
            <a:ext cx="594300" cy="216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 txBox="1"/>
          <p:nvPr>
            <p:ph type="title"/>
          </p:nvPr>
        </p:nvSpPr>
        <p:spPr>
          <a:xfrm>
            <a:off x="5032800" y="2676175"/>
            <a:ext cx="3786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Old World vs. New World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275" name="Google Shape;275;p40"/>
          <p:cNvSpPr txBox="1"/>
          <p:nvPr>
            <p:ph type="title"/>
          </p:nvPr>
        </p:nvSpPr>
        <p:spPr>
          <a:xfrm>
            <a:off x="5511575" y="2109174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0" y="373363"/>
            <a:ext cx="5275100" cy="43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500" y="472900"/>
            <a:ext cx="3716500" cy="21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idx="4294967295" type="subTitle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87" name="Google Shape;287;p42"/>
          <p:cNvGrpSpPr/>
          <p:nvPr/>
        </p:nvGrpSpPr>
        <p:grpSpPr>
          <a:xfrm>
            <a:off x="2057481" y="1583726"/>
            <a:ext cx="5029053" cy="3439337"/>
            <a:chOff x="3033064" y="1079013"/>
            <a:chExt cx="5029053" cy="3439337"/>
          </a:xfrm>
        </p:grpSpPr>
        <p:sp>
          <p:nvSpPr>
            <p:cNvPr id="288" name="Google Shape;288;p42"/>
            <p:cNvSpPr/>
            <p:nvPr/>
          </p:nvSpPr>
          <p:spPr>
            <a:xfrm>
              <a:off x="3531525" y="4497050"/>
              <a:ext cx="775" cy="800"/>
            </a:xfrm>
            <a:custGeom>
              <a:rect b="b" l="l" r="r" t="t"/>
              <a:pathLst>
                <a:path extrusionOk="0" h="32" w="31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3558875" y="4518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6649350" y="4496300"/>
              <a:ext cx="11425" cy="12175"/>
            </a:xfrm>
            <a:custGeom>
              <a:rect b="b" l="l" r="r" t="t"/>
              <a:pathLst>
                <a:path extrusionOk="0" h="487" w="457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3636375" y="4503125"/>
              <a:ext cx="3075" cy="1550"/>
            </a:xfrm>
            <a:custGeom>
              <a:rect b="b" l="l" r="r" t="t"/>
              <a:pathLst>
                <a:path extrusionOk="0" h="62" w="123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3534550" y="4497825"/>
              <a:ext cx="800" cy="25"/>
            </a:xfrm>
            <a:custGeom>
              <a:rect b="b" l="l" r="r" t="t"/>
              <a:pathLst>
                <a:path extrusionOk="0" h="1" w="32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3532275" y="4497825"/>
              <a:ext cx="2300" cy="1525"/>
            </a:xfrm>
            <a:custGeom>
              <a:rect b="b" l="l" r="r" t="t"/>
              <a:pathLst>
                <a:path extrusionOk="0" h="61" w="92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5134187" y="1288554"/>
              <a:ext cx="2729649" cy="2411932"/>
            </a:xfrm>
            <a:custGeom>
              <a:rect b="b" l="l" r="r" t="t"/>
              <a:pathLst>
                <a:path extrusionOk="0" h="85017" w="96233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7000762" y="2975236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5722161" y="2475952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4621181" y="3112348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4211650" y="1621391"/>
              <a:ext cx="879" cy="908"/>
            </a:xfrm>
            <a:custGeom>
              <a:rect b="b" l="l" r="r" t="t"/>
              <a:pathLst>
                <a:path extrusionOk="0" h="32" w="31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4249602" y="1763695"/>
              <a:ext cx="87081" cy="86245"/>
            </a:xfrm>
            <a:custGeom>
              <a:rect b="b" l="l" r="r" t="t"/>
              <a:pathLst>
                <a:path extrusionOk="0" h="3040" w="307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363402" y="1642101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4483243" y="2297477"/>
              <a:ext cx="879" cy="879"/>
            </a:xfrm>
            <a:custGeom>
              <a:rect b="b" l="l" r="r" t="t"/>
              <a:pathLst>
                <a:path extrusionOk="0" h="31" w="31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3353034" y="1839257"/>
              <a:ext cx="28" cy="882"/>
            </a:xfrm>
            <a:custGeom>
              <a:rect b="b" l="l" r="r" t="t"/>
              <a:pathLst>
                <a:path extrusionOk="0" h="32" w="1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3033064" y="1333379"/>
              <a:ext cx="1827841" cy="2820687"/>
            </a:xfrm>
            <a:custGeom>
              <a:rect b="b" l="l" r="r" t="t"/>
              <a:pathLst>
                <a:path extrusionOk="0" h="99425" w="6444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3577952" y="2141385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4738441" y="1742134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4625493" y="1129881"/>
              <a:ext cx="671655" cy="863214"/>
            </a:xfrm>
            <a:custGeom>
              <a:rect b="b" l="l" r="r" t="t"/>
              <a:pathLst>
                <a:path extrusionOk="0" h="30427" w="23679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4739292" y="1617079"/>
              <a:ext cx="28" cy="908"/>
            </a:xfrm>
            <a:custGeom>
              <a:rect b="b" l="l" r="r" t="t"/>
              <a:pathLst>
                <a:path extrusionOk="0" h="32" w="1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5172962" y="1506719"/>
              <a:ext cx="908" cy="879"/>
            </a:xfrm>
            <a:custGeom>
              <a:rect b="b" l="l" r="r" t="t"/>
              <a:pathLst>
                <a:path extrusionOk="0" h="31" w="32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7181814" y="3317605"/>
              <a:ext cx="644935" cy="568279"/>
            </a:xfrm>
            <a:custGeom>
              <a:rect b="b" l="l" r="r" t="t"/>
              <a:pathLst>
                <a:path extrusionOk="0" h="20031" w="22737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4512544" y="1279050"/>
              <a:ext cx="908" cy="90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4532371" y="1220409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4404786" y="1079013"/>
              <a:ext cx="440594" cy="334596"/>
            </a:xfrm>
            <a:custGeom>
              <a:rect b="b" l="l" r="r" t="t"/>
              <a:pathLst>
                <a:path extrusionOk="0" h="11794" w="15533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4305623" y="1486009"/>
              <a:ext cx="310427" cy="428614"/>
            </a:xfrm>
            <a:custGeom>
              <a:rect b="b" l="l" r="r" t="t"/>
              <a:pathLst>
                <a:path extrusionOk="0" h="15108" w="10944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4034909" y="1423056"/>
              <a:ext cx="879" cy="28"/>
            </a:xfrm>
            <a:custGeom>
              <a:rect b="b" l="l" r="r" t="t"/>
              <a:pathLst>
                <a:path extrusionOk="0" h="1" w="31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3940057" y="1419624"/>
              <a:ext cx="238011" cy="206108"/>
            </a:xfrm>
            <a:custGeom>
              <a:rect b="b" l="l" r="r" t="t"/>
              <a:pathLst>
                <a:path extrusionOk="0" h="7265" w="8391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7501684" y="3138222"/>
              <a:ext cx="311278" cy="174220"/>
            </a:xfrm>
            <a:custGeom>
              <a:rect b="b" l="l" r="r" t="t"/>
              <a:pathLst>
                <a:path extrusionOk="0" h="6141" w="10974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7149053" y="3017507"/>
              <a:ext cx="162134" cy="183696"/>
            </a:xfrm>
            <a:custGeom>
              <a:rect b="b" l="l" r="r" t="t"/>
              <a:pathLst>
                <a:path extrusionOk="0" h="6475" w="5716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6073941" y="3318456"/>
              <a:ext cx="124182" cy="224236"/>
            </a:xfrm>
            <a:custGeom>
              <a:rect b="b" l="l" r="r" t="t"/>
              <a:pathLst>
                <a:path extrusionOk="0" h="7904" w="4378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6023055" y="1418744"/>
              <a:ext cx="147470" cy="269089"/>
            </a:xfrm>
            <a:custGeom>
              <a:rect b="b" l="l" r="r" t="t"/>
              <a:pathLst>
                <a:path extrusionOk="0" h="9485" w="5199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7425808" y="2329364"/>
              <a:ext cx="165567" cy="243216"/>
            </a:xfrm>
            <a:custGeom>
              <a:rect b="b" l="l" r="r" t="t"/>
              <a:pathLst>
                <a:path extrusionOk="0" h="8573" w="5837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4424613" y="1129030"/>
              <a:ext cx="109517" cy="175922"/>
            </a:xfrm>
            <a:custGeom>
              <a:rect b="b" l="l" r="r" t="t"/>
              <a:pathLst>
                <a:path extrusionOk="0" h="6201" w="3861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4492717" y="1282511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6929197" y="3035607"/>
              <a:ext cx="187124" cy="191469"/>
            </a:xfrm>
            <a:custGeom>
              <a:rect b="b" l="l" r="r" t="t"/>
              <a:pathLst>
                <a:path extrusionOk="0" h="6749" w="6597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7100776" y="3227048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3890929" y="1351507"/>
              <a:ext cx="156944" cy="124204"/>
            </a:xfrm>
            <a:custGeom>
              <a:rect b="b" l="l" r="r" t="t"/>
              <a:pathLst>
                <a:path extrusionOk="0" h="4378" w="5533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5313509" y="2050828"/>
              <a:ext cx="119870" cy="190618"/>
            </a:xfrm>
            <a:custGeom>
              <a:rect b="b" l="l" r="r" t="t"/>
              <a:pathLst>
                <a:path extrusionOk="0" h="6719" w="4226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5512659" y="1352358"/>
              <a:ext cx="154362" cy="156120"/>
            </a:xfrm>
            <a:custGeom>
              <a:rect b="b" l="l" r="r" t="t"/>
              <a:pathLst>
                <a:path extrusionOk="0" h="5503" w="5442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4342696" y="1327364"/>
              <a:ext cx="160404" cy="150049"/>
            </a:xfrm>
            <a:custGeom>
              <a:rect b="b" l="l" r="r" t="t"/>
              <a:pathLst>
                <a:path extrusionOk="0" h="5289" w="5655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4067670" y="1287675"/>
              <a:ext cx="158674" cy="99210"/>
            </a:xfrm>
            <a:custGeom>
              <a:rect b="b" l="l" r="r" t="t"/>
              <a:pathLst>
                <a:path extrusionOk="0" h="3497" w="5594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7901741" y="3966058"/>
              <a:ext cx="160376" cy="158702"/>
            </a:xfrm>
            <a:custGeom>
              <a:rect b="b" l="l" r="r" t="t"/>
              <a:pathLst>
                <a:path extrusionOk="0" h="5594" w="5654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5088491" y="1835272"/>
              <a:ext cx="138818" cy="87096"/>
            </a:xfrm>
            <a:custGeom>
              <a:rect b="b" l="l" r="r" t="t"/>
              <a:pathLst>
                <a:path extrusionOk="0" h="3070" w="4894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6305852" y="1150562"/>
              <a:ext cx="132805" cy="112998"/>
            </a:xfrm>
            <a:custGeom>
              <a:rect b="b" l="l" r="r" t="t"/>
              <a:pathLst>
                <a:path extrusionOk="0" h="3983" w="4682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6933509" y="1214395"/>
              <a:ext cx="110397" cy="79351"/>
            </a:xfrm>
            <a:custGeom>
              <a:rect b="b" l="l" r="r" t="t"/>
              <a:pathLst>
                <a:path extrusionOk="0" h="2797" w="3892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4179740" y="1445497"/>
              <a:ext cx="90569" cy="108685"/>
            </a:xfrm>
            <a:custGeom>
              <a:rect b="b" l="l" r="r" t="t"/>
              <a:pathLst>
                <a:path extrusionOk="0" h="3831" w="3193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7304237" y="3108036"/>
              <a:ext cx="106964" cy="119041"/>
            </a:xfrm>
            <a:custGeom>
              <a:rect b="b" l="l" r="r" t="t"/>
              <a:pathLst>
                <a:path extrusionOk="0" h="4196" w="3771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4630655" y="2263830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4533250" y="2180195"/>
              <a:ext cx="100043" cy="106075"/>
            </a:xfrm>
            <a:custGeom>
              <a:rect b="b" l="l" r="r" t="t"/>
              <a:pathLst>
                <a:path extrusionOk="0" h="3739" w="3527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4033179" y="1230764"/>
              <a:ext cx="120750" cy="66443"/>
            </a:xfrm>
            <a:custGeom>
              <a:rect b="b" l="l" r="r" t="t"/>
              <a:pathLst>
                <a:path extrusionOk="0" h="2342" w="4257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5585953" y="1328215"/>
              <a:ext cx="97462" cy="63833"/>
            </a:xfrm>
            <a:custGeom>
              <a:rect b="b" l="l" r="r" t="t"/>
              <a:pathLst>
                <a:path extrusionOk="0" h="2250" w="3436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4243561" y="1317860"/>
              <a:ext cx="81918" cy="89706"/>
            </a:xfrm>
            <a:custGeom>
              <a:rect b="b" l="l" r="r" t="t"/>
              <a:pathLst>
                <a:path extrusionOk="0" h="3162" w="2888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5256610" y="2123285"/>
              <a:ext cx="72444" cy="84514"/>
            </a:xfrm>
            <a:custGeom>
              <a:rect b="b" l="l" r="r" t="t"/>
              <a:pathLst>
                <a:path extrusionOk="0" h="2979" w="2554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528404" y="2231062"/>
              <a:ext cx="85407" cy="99210"/>
            </a:xfrm>
            <a:custGeom>
              <a:rect b="b" l="l" r="r" t="t"/>
              <a:pathLst>
                <a:path extrusionOk="0" h="3497" w="3011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4303042" y="1192834"/>
              <a:ext cx="68133" cy="96600"/>
            </a:xfrm>
            <a:custGeom>
              <a:rect b="b" l="l" r="r" t="t"/>
              <a:pathLst>
                <a:path extrusionOk="0" h="3405" w="2402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7093883" y="3227899"/>
              <a:ext cx="156944" cy="50045"/>
            </a:xfrm>
            <a:custGeom>
              <a:rect b="b" l="l" r="r" t="t"/>
              <a:pathLst>
                <a:path extrusionOk="0" h="1764" w="5533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7312860" y="2813130"/>
              <a:ext cx="76784" cy="119041"/>
            </a:xfrm>
            <a:custGeom>
              <a:rect b="b" l="l" r="r" t="t"/>
              <a:pathLst>
                <a:path extrusionOk="0" h="4196" w="2707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7604280" y="3921205"/>
              <a:ext cx="62119" cy="76798"/>
            </a:xfrm>
            <a:custGeom>
              <a:rect b="b" l="l" r="r" t="t"/>
              <a:pathLst>
                <a:path extrusionOk="0" h="2707" w="219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4074563" y="2722601"/>
              <a:ext cx="165567" cy="65563"/>
            </a:xfrm>
            <a:custGeom>
              <a:rect b="b" l="l" r="r" t="t"/>
              <a:pathLst>
                <a:path extrusionOk="0" h="2311" w="5837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6446400" y="1218707"/>
              <a:ext cx="64672" cy="77620"/>
            </a:xfrm>
            <a:custGeom>
              <a:rect b="b" l="l" r="r" t="t"/>
              <a:pathLst>
                <a:path extrusionOk="0" h="2736" w="228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7356853" y="2963179"/>
              <a:ext cx="77607" cy="75039"/>
            </a:xfrm>
            <a:custGeom>
              <a:rect b="b" l="l" r="r" t="t"/>
              <a:pathLst>
                <a:path extrusionOk="0" h="2645" w="2736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4236668" y="2778632"/>
              <a:ext cx="95704" cy="43151"/>
            </a:xfrm>
            <a:custGeom>
              <a:rect b="b" l="l" r="r" t="t"/>
              <a:pathLst>
                <a:path extrusionOk="0" h="1521" w="3374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4451333" y="1506719"/>
              <a:ext cx="49185" cy="48314"/>
            </a:xfrm>
            <a:custGeom>
              <a:rect b="b" l="l" r="r" t="t"/>
              <a:pathLst>
                <a:path extrusionOk="0" h="1703" w="1734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4453063" y="1518777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6679190" y="2966640"/>
              <a:ext cx="38803" cy="65563"/>
            </a:xfrm>
            <a:custGeom>
              <a:rect b="b" l="l" r="r" t="t"/>
              <a:pathLst>
                <a:path extrusionOk="0" h="2311" w="1368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4367713" y="1241971"/>
              <a:ext cx="39683" cy="54357"/>
            </a:xfrm>
            <a:custGeom>
              <a:rect b="b" l="l" r="r" t="t"/>
              <a:pathLst>
                <a:path extrusionOk="0" h="1916" w="1399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5868750" y="1270426"/>
              <a:ext cx="43994" cy="53506"/>
            </a:xfrm>
            <a:custGeom>
              <a:rect b="b" l="l" r="r" t="t"/>
              <a:pathLst>
                <a:path extrusionOk="0" h="1886" w="1551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7302535" y="2688954"/>
              <a:ext cx="28478" cy="65563"/>
            </a:xfrm>
            <a:custGeom>
              <a:rect b="b" l="l" r="r" t="t"/>
              <a:pathLst>
                <a:path extrusionOk="0" h="2311" w="1004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5934273" y="1223019"/>
              <a:ext cx="43115" cy="59520"/>
            </a:xfrm>
            <a:custGeom>
              <a:rect b="b" l="l" r="r" t="t"/>
              <a:pathLst>
                <a:path extrusionOk="0" h="2098" w="152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4301311" y="1392899"/>
              <a:ext cx="37981" cy="44002"/>
            </a:xfrm>
            <a:custGeom>
              <a:rect b="b" l="l" r="r" t="t"/>
              <a:pathLst>
                <a:path extrusionOk="0" h="1551" w="1339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4317706" y="1393750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7058541" y="1218707"/>
              <a:ext cx="58659" cy="25022"/>
            </a:xfrm>
            <a:custGeom>
              <a:rect b="b" l="l" r="r" t="t"/>
              <a:pathLst>
                <a:path extrusionOk="0" h="882" w="2068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7781021" y="3202905"/>
              <a:ext cx="68161" cy="38839"/>
            </a:xfrm>
            <a:custGeom>
              <a:rect b="b" l="l" r="r" t="t"/>
              <a:pathLst>
                <a:path extrusionOk="0" h="1369" w="2403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4213380" y="1200579"/>
              <a:ext cx="44845" cy="32796"/>
            </a:xfrm>
            <a:custGeom>
              <a:rect b="b" l="l" r="r" t="t"/>
              <a:pathLst>
                <a:path extrusionOk="0" h="1156" w="1581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7044727" y="1311818"/>
              <a:ext cx="46604" cy="31094"/>
            </a:xfrm>
            <a:custGeom>
              <a:rect b="b" l="l" r="r" t="t"/>
              <a:pathLst>
                <a:path extrusionOk="0" h="1096" w="1643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2"/>
            <p:cNvSpPr/>
            <p:nvPr/>
          </p:nvSpPr>
          <p:spPr>
            <a:xfrm>
              <a:off x="7129226" y="2788136"/>
              <a:ext cx="37981" cy="34498"/>
            </a:xfrm>
            <a:custGeom>
              <a:rect b="b" l="l" r="r" t="t"/>
              <a:pathLst>
                <a:path extrusionOk="0" h="1216" w="1339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5524742" y="2413028"/>
              <a:ext cx="23288" cy="50896"/>
            </a:xfrm>
            <a:custGeom>
              <a:rect b="b" l="l" r="r" t="t"/>
              <a:pathLst>
                <a:path extrusionOk="0" h="1794" w="821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4415111" y="1706785"/>
              <a:ext cx="37101" cy="35377"/>
            </a:xfrm>
            <a:custGeom>
              <a:rect b="b" l="l" r="r" t="t"/>
              <a:pathLst>
                <a:path extrusionOk="0" h="1247" w="1308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3485710" y="1997379"/>
              <a:ext cx="22437" cy="56939"/>
            </a:xfrm>
            <a:custGeom>
              <a:rect b="b" l="l" r="r" t="t"/>
              <a:pathLst>
                <a:path extrusionOk="0" h="2007" w="791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7375801" y="3273603"/>
              <a:ext cx="58659" cy="33675"/>
            </a:xfrm>
            <a:custGeom>
              <a:rect b="b" l="l" r="r" t="t"/>
              <a:pathLst>
                <a:path extrusionOk="0" h="1187" w="2068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4365132" y="1301491"/>
              <a:ext cx="38803" cy="23292"/>
            </a:xfrm>
            <a:custGeom>
              <a:rect b="b" l="l" r="r" t="t"/>
              <a:pathLst>
                <a:path extrusionOk="0" h="821" w="1368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7392196" y="2918326"/>
              <a:ext cx="21586" cy="43151"/>
            </a:xfrm>
            <a:custGeom>
              <a:rect b="b" l="l" r="r" t="t"/>
              <a:pathLst>
                <a:path extrusionOk="0" h="1521" w="761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5990294" y="1253205"/>
              <a:ext cx="25897" cy="32796"/>
            </a:xfrm>
            <a:custGeom>
              <a:rect b="b" l="l" r="r" t="t"/>
              <a:pathLst>
                <a:path extrusionOk="0" h="1156" w="913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5842882" y="1279930"/>
              <a:ext cx="40534" cy="28483"/>
            </a:xfrm>
            <a:custGeom>
              <a:rect b="b" l="l" r="r" t="t"/>
              <a:pathLst>
                <a:path extrusionOk="0" h="1004" w="1429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5867871" y="1302342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5960142" y="1284242"/>
              <a:ext cx="31060" cy="25902"/>
            </a:xfrm>
            <a:custGeom>
              <a:rect b="b" l="l" r="r" t="t"/>
              <a:pathLst>
                <a:path extrusionOk="0" h="913" w="1095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6010149" y="1220409"/>
              <a:ext cx="25018" cy="33675"/>
            </a:xfrm>
            <a:custGeom>
              <a:rect b="b" l="l" r="r" t="t"/>
              <a:pathLst>
                <a:path extrusionOk="0" h="1187" w="882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7452556" y="3177883"/>
              <a:ext cx="47426" cy="19887"/>
            </a:xfrm>
            <a:custGeom>
              <a:rect b="b" l="l" r="r" t="t"/>
              <a:pathLst>
                <a:path extrusionOk="0" h="701" w="1672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8011229" y="3493499"/>
              <a:ext cx="38832" cy="40569"/>
            </a:xfrm>
            <a:custGeom>
              <a:rect b="b" l="l" r="r" t="t"/>
              <a:pathLst>
                <a:path extrusionOk="0" h="1430" w="1369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7256839" y="3266709"/>
              <a:ext cx="52617" cy="17277"/>
            </a:xfrm>
            <a:custGeom>
              <a:rect b="b" l="l" r="r" t="t"/>
              <a:pathLst>
                <a:path extrusionOk="0" h="609" w="1855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7318050" y="3268440"/>
              <a:ext cx="52617" cy="13816"/>
            </a:xfrm>
            <a:custGeom>
              <a:rect b="b" l="l" r="r" t="t"/>
              <a:pathLst>
                <a:path extrusionOk="0" h="487" w="1855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6007539" y="1728318"/>
              <a:ext cx="25046" cy="26781"/>
            </a:xfrm>
            <a:custGeom>
              <a:rect b="b" l="l" r="r" t="t"/>
              <a:pathLst>
                <a:path extrusionOk="0" h="944" w="883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4273741" y="1859415"/>
              <a:ext cx="31060" cy="18980"/>
            </a:xfrm>
            <a:custGeom>
              <a:rect b="b" l="l" r="r" t="t"/>
              <a:pathLst>
                <a:path extrusionOk="0" h="669" w="1095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6697286" y="1393750"/>
              <a:ext cx="23316" cy="23320"/>
            </a:xfrm>
            <a:custGeom>
              <a:rect b="b" l="l" r="r" t="t"/>
              <a:pathLst>
                <a:path extrusionOk="0" h="822" w="822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4470309" y="2210381"/>
              <a:ext cx="34520" cy="22441"/>
            </a:xfrm>
            <a:custGeom>
              <a:rect b="b" l="l" r="r" t="t"/>
              <a:pathLst>
                <a:path extrusionOk="0" h="791" w="1217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5900633" y="2524266"/>
              <a:ext cx="31088" cy="18980"/>
            </a:xfrm>
            <a:custGeom>
              <a:rect b="b" l="l" r="r" t="t"/>
              <a:pathLst>
                <a:path extrusionOk="0" h="669" w="1096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4057317" y="1296299"/>
              <a:ext cx="33669" cy="22469"/>
            </a:xfrm>
            <a:custGeom>
              <a:rect b="b" l="l" r="r" t="t"/>
              <a:pathLst>
                <a:path extrusionOk="0" h="792" w="1187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5529054" y="2383693"/>
              <a:ext cx="16395" cy="27632"/>
            </a:xfrm>
            <a:custGeom>
              <a:rect b="b" l="l" r="r" t="t"/>
              <a:pathLst>
                <a:path extrusionOk="0" h="974" w="578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7282708" y="2947660"/>
              <a:ext cx="37101" cy="39690"/>
            </a:xfrm>
            <a:custGeom>
              <a:rect b="b" l="l" r="r" t="t"/>
              <a:pathLst>
                <a:path extrusionOk="0" h="1399" w="1308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7354244" y="2931262"/>
              <a:ext cx="26777" cy="48314"/>
            </a:xfrm>
            <a:custGeom>
              <a:rect b="b" l="l" r="r" t="t"/>
              <a:pathLst>
                <a:path extrusionOk="0" h="1703" w="944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172847" y="2804505"/>
              <a:ext cx="31939" cy="18128"/>
            </a:xfrm>
            <a:custGeom>
              <a:rect b="b" l="l" r="r" t="t"/>
              <a:pathLst>
                <a:path extrusionOk="0" h="639" w="1126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6226544" y="1552424"/>
              <a:ext cx="23316" cy="21590"/>
            </a:xfrm>
            <a:custGeom>
              <a:rect b="b" l="l" r="r" t="t"/>
              <a:pathLst>
                <a:path extrusionOk="0" h="761" w="822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5765276" y="2524266"/>
              <a:ext cx="37981" cy="12086"/>
            </a:xfrm>
            <a:custGeom>
              <a:rect b="b" l="l" r="r" t="t"/>
              <a:pathLst>
                <a:path extrusionOk="0" h="426" w="1339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4347886" y="2807087"/>
              <a:ext cx="27599" cy="13845"/>
            </a:xfrm>
            <a:custGeom>
              <a:rect b="b" l="l" r="r" t="t"/>
              <a:pathLst>
                <a:path extrusionOk="0" h="488" w="973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7328403" y="2902807"/>
              <a:ext cx="18976" cy="24171"/>
            </a:xfrm>
            <a:custGeom>
              <a:rect b="b" l="l" r="r" t="t"/>
              <a:pathLst>
                <a:path extrusionOk="0" h="852" w="669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7305116" y="3285689"/>
              <a:ext cx="27628" cy="17277"/>
            </a:xfrm>
            <a:custGeom>
              <a:rect b="b" l="l" r="r" t="t"/>
              <a:pathLst>
                <a:path extrusionOk="0" h="609" w="974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4264238" y="1268724"/>
              <a:ext cx="12963" cy="29335"/>
            </a:xfrm>
            <a:custGeom>
              <a:rect b="b" l="l" r="r" t="t"/>
              <a:pathLst>
                <a:path extrusionOk="0" h="1034" w="457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7882765" y="3226197"/>
              <a:ext cx="19855" cy="22441"/>
            </a:xfrm>
            <a:custGeom>
              <a:rect b="b" l="l" r="r" t="t"/>
              <a:pathLst>
                <a:path extrusionOk="0" h="791" w="70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316827" y="1876664"/>
              <a:ext cx="19005" cy="23292"/>
            </a:xfrm>
            <a:custGeom>
              <a:rect b="b" l="l" r="r" t="t"/>
              <a:pathLst>
                <a:path extrusionOk="0" h="821" w="67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7698252" y="1774901"/>
              <a:ext cx="17274" cy="26753"/>
            </a:xfrm>
            <a:custGeom>
              <a:rect b="b" l="l" r="r" t="t"/>
              <a:pathLst>
                <a:path extrusionOk="0" h="943" w="609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464267" y="2289703"/>
              <a:ext cx="879" cy="28"/>
            </a:xfrm>
            <a:custGeom>
              <a:rect b="b" l="l" r="r" t="t"/>
              <a:pathLst>
                <a:path extrusionOk="0" h="1" w="31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4458225" y="2275915"/>
              <a:ext cx="26777" cy="21590"/>
            </a:xfrm>
            <a:custGeom>
              <a:rect b="b" l="l" r="r" t="t"/>
              <a:pathLst>
                <a:path extrusionOk="0" h="761" w="944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4475471" y="2297477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7622405" y="2217275"/>
              <a:ext cx="22437" cy="26753"/>
            </a:xfrm>
            <a:custGeom>
              <a:rect b="b" l="l" r="r" t="t"/>
              <a:pathLst>
                <a:path extrusionOk="0" h="943" w="791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7420646" y="3183075"/>
              <a:ext cx="20706" cy="15547"/>
            </a:xfrm>
            <a:custGeom>
              <a:rect b="b" l="l" r="r" t="t"/>
              <a:pathLst>
                <a:path extrusionOk="0" h="548" w="73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5191087" y="1542920"/>
              <a:ext cx="17274" cy="19008"/>
            </a:xfrm>
            <a:custGeom>
              <a:rect b="b" l="l" r="r" t="t"/>
              <a:pathLst>
                <a:path extrusionOk="0" h="670" w="609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4403056" y="1177315"/>
              <a:ext cx="18125" cy="18980"/>
            </a:xfrm>
            <a:custGeom>
              <a:rect b="b" l="l" r="r" t="t"/>
              <a:pathLst>
                <a:path extrusionOk="0" h="669" w="639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4415111" y="1327364"/>
              <a:ext cx="16423" cy="17249"/>
            </a:xfrm>
            <a:custGeom>
              <a:rect b="b" l="l" r="r" t="t"/>
              <a:pathLst>
                <a:path extrusionOk="0" h="608" w="579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7024900" y="1300611"/>
              <a:ext cx="14693" cy="18157"/>
            </a:xfrm>
            <a:custGeom>
              <a:rect b="b" l="l" r="r" t="t"/>
              <a:pathLst>
                <a:path extrusionOk="0" h="640" w="518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4306502" y="1270426"/>
              <a:ext cx="16395" cy="14696"/>
            </a:xfrm>
            <a:custGeom>
              <a:rect b="b" l="l" r="r" t="t"/>
              <a:pathLst>
                <a:path extrusionOk="0" h="518" w="578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4178038" y="1220409"/>
              <a:ext cx="59510" cy="46612"/>
            </a:xfrm>
            <a:custGeom>
              <a:rect b="b" l="l" r="r" t="t"/>
              <a:pathLst>
                <a:path extrusionOk="0" h="1643" w="2098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7694820" y="2060332"/>
              <a:ext cx="13814" cy="23292"/>
            </a:xfrm>
            <a:custGeom>
              <a:rect b="b" l="l" r="r" t="t"/>
              <a:pathLst>
                <a:path extrusionOk="0" h="821" w="487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4277173" y="2037891"/>
              <a:ext cx="17274" cy="15575"/>
            </a:xfrm>
            <a:custGeom>
              <a:rect b="b" l="l" r="r" t="t"/>
              <a:pathLst>
                <a:path extrusionOk="0" h="549" w="609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6916263" y="1253205"/>
              <a:ext cx="17274" cy="22441"/>
            </a:xfrm>
            <a:custGeom>
              <a:rect b="b" l="l" r="r" t="t"/>
              <a:pathLst>
                <a:path extrusionOk="0" h="791" w="609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244411" y="1443766"/>
              <a:ext cx="24167" cy="10383"/>
            </a:xfrm>
            <a:custGeom>
              <a:rect b="b" l="l" r="r" t="t"/>
              <a:pathLst>
                <a:path extrusionOk="0" h="366" w="852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4211650" y="1371338"/>
              <a:ext cx="14693" cy="14667"/>
            </a:xfrm>
            <a:custGeom>
              <a:rect b="b" l="l" r="r" t="t"/>
              <a:pathLst>
                <a:path extrusionOk="0" h="517" w="518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5515240" y="1410148"/>
              <a:ext cx="14693" cy="23292"/>
            </a:xfrm>
            <a:custGeom>
              <a:rect b="b" l="l" r="r" t="t"/>
              <a:pathLst>
                <a:path extrusionOk="0" h="821" w="518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4354779" y="1849060"/>
              <a:ext cx="14693" cy="13816"/>
            </a:xfrm>
            <a:custGeom>
              <a:rect b="b" l="l" r="r" t="t"/>
              <a:pathLst>
                <a:path extrusionOk="0" h="487" w="518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4228896" y="2115511"/>
              <a:ext cx="16423" cy="12114"/>
            </a:xfrm>
            <a:custGeom>
              <a:rect b="b" l="l" r="r" t="t"/>
              <a:pathLst>
                <a:path extrusionOk="0" h="427" w="579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7374950" y="1978399"/>
              <a:ext cx="15544" cy="13845"/>
            </a:xfrm>
            <a:custGeom>
              <a:rect b="b" l="l" r="r" t="t"/>
              <a:pathLst>
                <a:path extrusionOk="0" h="488" w="548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7517200" y="3791015"/>
              <a:ext cx="18154" cy="9504"/>
            </a:xfrm>
            <a:custGeom>
              <a:rect b="b" l="l" r="r" t="t"/>
              <a:pathLst>
                <a:path extrusionOk="0" h="335" w="64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6336912" y="1549842"/>
              <a:ext cx="13814" cy="15547"/>
            </a:xfrm>
            <a:custGeom>
              <a:rect b="b" l="l" r="r" t="t"/>
              <a:pathLst>
                <a:path extrusionOk="0" h="548" w="487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7550840" y="3227048"/>
              <a:ext cx="12083" cy="18128"/>
            </a:xfrm>
            <a:custGeom>
              <a:rect b="b" l="l" r="r" t="t"/>
              <a:pathLst>
                <a:path extrusionOk="0" h="639" w="426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7485318" y="3321889"/>
              <a:ext cx="17246" cy="11263"/>
            </a:xfrm>
            <a:custGeom>
              <a:rect b="b" l="l" r="r" t="t"/>
              <a:pathLst>
                <a:path extrusionOk="0" h="397" w="608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431506" y="2936454"/>
              <a:ext cx="12112" cy="12965"/>
            </a:xfrm>
            <a:custGeom>
              <a:rect b="b" l="l" r="r" t="t"/>
              <a:pathLst>
                <a:path extrusionOk="0" h="457" w="427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5989443" y="1243701"/>
              <a:ext cx="15544" cy="13816"/>
            </a:xfrm>
            <a:custGeom>
              <a:rect b="b" l="l" r="r" t="t"/>
              <a:pathLst>
                <a:path extrusionOk="0" h="487" w="548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255845" y="2915744"/>
              <a:ext cx="15544" cy="9532"/>
            </a:xfrm>
            <a:custGeom>
              <a:rect b="b" l="l" r="r" t="t"/>
              <a:pathLst>
                <a:path extrusionOk="0" h="336" w="548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4407367" y="1671407"/>
              <a:ext cx="17274" cy="14696"/>
            </a:xfrm>
            <a:custGeom>
              <a:rect b="b" l="l" r="r" t="t"/>
              <a:pathLst>
                <a:path extrusionOk="0" h="518" w="609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6391506" y="4023830"/>
              <a:ext cx="10382" cy="14696"/>
            </a:xfrm>
            <a:custGeom>
              <a:rect b="b" l="l" r="r" t="t"/>
              <a:pathLst>
                <a:path extrusionOk="0" h="518" w="366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4454793" y="1719721"/>
              <a:ext cx="13814" cy="11235"/>
            </a:xfrm>
            <a:custGeom>
              <a:rect b="b" l="l" r="r" t="t"/>
              <a:pathLst>
                <a:path extrusionOk="0" h="396" w="487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7975887" y="3277916"/>
              <a:ext cx="13814" cy="17277"/>
            </a:xfrm>
            <a:custGeom>
              <a:rect b="b" l="l" r="r" t="t"/>
              <a:pathLst>
                <a:path extrusionOk="0" h="609" w="487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933394" y="1287675"/>
              <a:ext cx="16423" cy="10383"/>
            </a:xfrm>
            <a:custGeom>
              <a:rect b="b" l="l" r="r" t="t"/>
              <a:pathLst>
                <a:path extrusionOk="0" h="366" w="579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5949789" y="1298030"/>
              <a:ext cx="28" cy="879"/>
            </a:xfrm>
            <a:custGeom>
              <a:rect b="b" l="l" r="r" t="t"/>
              <a:pathLst>
                <a:path extrusionOk="0" h="31" w="1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6444670" y="1340273"/>
              <a:ext cx="12963" cy="12114"/>
            </a:xfrm>
            <a:custGeom>
              <a:rect b="b" l="l" r="r" t="t"/>
              <a:pathLst>
                <a:path extrusionOk="0" h="427" w="457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6528289" y="1256638"/>
              <a:ext cx="18154" cy="9504"/>
            </a:xfrm>
            <a:custGeom>
              <a:rect b="b" l="l" r="r" t="t"/>
              <a:pathLst>
                <a:path extrusionOk="0" h="335" w="64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4622911" y="3631491"/>
              <a:ext cx="28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4603935" y="3631491"/>
              <a:ext cx="19005" cy="18980"/>
            </a:xfrm>
            <a:custGeom>
              <a:rect b="b" l="l" r="r" t="t"/>
              <a:pathLst>
                <a:path extrusionOk="0" h="669" w="67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4610828" y="3639236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4991058" y="1158336"/>
              <a:ext cx="12083" cy="11235"/>
            </a:xfrm>
            <a:custGeom>
              <a:rect b="b" l="l" r="r" t="t"/>
              <a:pathLst>
                <a:path extrusionOk="0" h="396" w="426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7397358" y="3162365"/>
              <a:ext cx="21586" cy="4341"/>
            </a:xfrm>
            <a:custGeom>
              <a:rect b="b" l="l" r="r" t="t"/>
              <a:pathLst>
                <a:path extrusionOk="0" h="153" w="761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7960371" y="3290852"/>
              <a:ext cx="15544" cy="10383"/>
            </a:xfrm>
            <a:custGeom>
              <a:rect b="b" l="l" r="r" t="t"/>
              <a:pathLst>
                <a:path extrusionOk="0" h="366" w="548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7606010" y="2265560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7606010" y="2248311"/>
              <a:ext cx="10382" cy="17277"/>
            </a:xfrm>
            <a:custGeom>
              <a:rect b="b" l="l" r="r" t="t"/>
              <a:pathLst>
                <a:path extrusionOk="0" h="609" w="366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5909255" y="1315279"/>
              <a:ext cx="12112" cy="12965"/>
            </a:xfrm>
            <a:custGeom>
              <a:rect b="b" l="l" r="r" t="t"/>
              <a:pathLst>
                <a:path extrusionOk="0" h="457" w="427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5996335" y="1302342"/>
              <a:ext cx="11233" cy="10383"/>
            </a:xfrm>
            <a:custGeom>
              <a:rect b="b" l="l" r="r" t="t"/>
              <a:pathLst>
                <a:path extrusionOk="0" h="366" w="396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6963689" y="3108036"/>
              <a:ext cx="9531" cy="11263"/>
            </a:xfrm>
            <a:custGeom>
              <a:rect b="b" l="l" r="r" t="t"/>
              <a:pathLst>
                <a:path extrusionOk="0" h="397" w="336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5932543" y="1303193"/>
              <a:ext cx="16395" cy="9532"/>
            </a:xfrm>
            <a:custGeom>
              <a:rect b="b" l="l" r="r" t="t"/>
              <a:pathLst>
                <a:path extrusionOk="0" h="336" w="578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3357223" y="1839257"/>
              <a:ext cx="28" cy="882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7654287" y="2196564"/>
              <a:ext cx="10382" cy="13845"/>
            </a:xfrm>
            <a:custGeom>
              <a:rect b="b" l="l" r="r" t="t"/>
              <a:pathLst>
                <a:path extrusionOk="0" h="488" w="366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5310049" y="2069807"/>
              <a:ext cx="908" cy="90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5310049" y="2056019"/>
              <a:ext cx="10382" cy="12965"/>
            </a:xfrm>
            <a:custGeom>
              <a:rect b="b" l="l" r="r" t="t"/>
              <a:pathLst>
                <a:path extrusionOk="0" h="457" w="366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7127495" y="3174450"/>
              <a:ext cx="12112" cy="11235"/>
            </a:xfrm>
            <a:custGeom>
              <a:rect b="b" l="l" r="r" t="t"/>
              <a:pathLst>
                <a:path extrusionOk="0" h="396" w="427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7947437" y="3262397"/>
              <a:ext cx="12083" cy="12114"/>
            </a:xfrm>
            <a:custGeom>
              <a:rect b="b" l="l" r="r" t="t"/>
              <a:pathLst>
                <a:path extrusionOk="0" h="427" w="426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4133193" y="1624852"/>
              <a:ext cx="12112" cy="12114"/>
            </a:xfrm>
            <a:custGeom>
              <a:rect b="b" l="l" r="r" t="t"/>
              <a:pathLst>
                <a:path extrusionOk="0" h="427" w="427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6985246" y="3149428"/>
              <a:ext cx="9502" cy="10383"/>
            </a:xfrm>
            <a:custGeom>
              <a:rect b="b" l="l" r="r" t="t"/>
              <a:pathLst>
                <a:path extrusionOk="0" h="366" w="335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4471160" y="1946511"/>
              <a:ext cx="8651" cy="8653"/>
            </a:xfrm>
            <a:custGeom>
              <a:rect b="b" l="l" r="r" t="t"/>
              <a:pathLst>
                <a:path extrusionOk="0" h="305" w="305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7985361" y="3308981"/>
              <a:ext cx="12112" cy="8653"/>
            </a:xfrm>
            <a:custGeom>
              <a:rect b="b" l="l" r="r" t="t"/>
              <a:pathLst>
                <a:path extrusionOk="0" h="305" w="427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4285796" y="1323052"/>
              <a:ext cx="12963" cy="9504"/>
            </a:xfrm>
            <a:custGeom>
              <a:rect b="b" l="l" r="r" t="t"/>
              <a:pathLst>
                <a:path extrusionOk="0" h="335" w="457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4290107" y="1331677"/>
              <a:ext cx="908" cy="28"/>
            </a:xfrm>
            <a:custGeom>
              <a:rect b="b" l="l" r="r" t="t"/>
              <a:pathLst>
                <a:path extrusionOk="0" h="1" w="32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4308204" y="1764546"/>
              <a:ext cx="8651" cy="11235"/>
            </a:xfrm>
            <a:custGeom>
              <a:rect b="b" l="l" r="r" t="t"/>
              <a:pathLst>
                <a:path extrusionOk="0" h="396" w="305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4521167" y="1918907"/>
              <a:ext cx="7800" cy="12086"/>
            </a:xfrm>
            <a:custGeom>
              <a:rect b="b" l="l" r="r" t="t"/>
              <a:pathLst>
                <a:path extrusionOk="0" h="426" w="275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7849153" y="3193430"/>
              <a:ext cx="8651" cy="18128"/>
            </a:xfrm>
            <a:custGeom>
              <a:rect b="b" l="l" r="r" t="t"/>
              <a:pathLst>
                <a:path extrusionOk="0" h="639" w="305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5949789" y="1205770"/>
              <a:ext cx="11233" cy="7773"/>
            </a:xfrm>
            <a:custGeom>
              <a:rect b="b" l="l" r="r" t="t"/>
              <a:pathLst>
                <a:path extrusionOk="0" h="274" w="396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5998066" y="1206622"/>
              <a:ext cx="8651" cy="6922"/>
            </a:xfrm>
            <a:custGeom>
              <a:rect b="b" l="l" r="r" t="t"/>
              <a:pathLst>
                <a:path extrusionOk="0" h="244" w="305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4149588" y="1273036"/>
              <a:ext cx="9502" cy="7773"/>
            </a:xfrm>
            <a:custGeom>
              <a:rect b="b" l="l" r="r" t="t"/>
              <a:pathLst>
                <a:path extrusionOk="0" h="274" w="335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7070596" y="3111497"/>
              <a:ext cx="12963" cy="6071"/>
            </a:xfrm>
            <a:custGeom>
              <a:rect b="b" l="l" r="r" t="t"/>
              <a:pathLst>
                <a:path extrusionOk="0" h="214" w="457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7498252" y="3133058"/>
              <a:ext cx="11233" cy="7773"/>
            </a:xfrm>
            <a:custGeom>
              <a:rect b="b" l="l" r="r" t="t"/>
              <a:pathLst>
                <a:path extrusionOk="0" h="274" w="396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6329140" y="1448930"/>
              <a:ext cx="6921" cy="9532"/>
            </a:xfrm>
            <a:custGeom>
              <a:rect b="b" l="l" r="r" t="t"/>
              <a:pathLst>
                <a:path extrusionOk="0" h="336" w="244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4303042" y="1388587"/>
              <a:ext cx="14693" cy="9504"/>
            </a:xfrm>
            <a:custGeom>
              <a:rect b="b" l="l" r="r" t="t"/>
              <a:pathLst>
                <a:path extrusionOk="0" h="335" w="518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4303042" y="1391168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7385303" y="2962328"/>
              <a:ext cx="12083" cy="9504"/>
            </a:xfrm>
            <a:custGeom>
              <a:rect b="b" l="l" r="r" t="t"/>
              <a:pathLst>
                <a:path extrusionOk="0" h="335" w="426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7381843" y="2949391"/>
              <a:ext cx="6921" cy="16398"/>
            </a:xfrm>
            <a:custGeom>
              <a:rect b="b" l="l" r="r" t="t"/>
              <a:pathLst>
                <a:path extrusionOk="0" h="578" w="244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7380992" y="2953703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7385303" y="2965760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4440129" y="2869189"/>
              <a:ext cx="6921" cy="7773"/>
            </a:xfrm>
            <a:custGeom>
              <a:rect b="b" l="l" r="r" t="t"/>
              <a:pathLst>
                <a:path extrusionOk="0" h="274" w="244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4434087" y="2841585"/>
              <a:ext cx="8651" cy="7802"/>
            </a:xfrm>
            <a:custGeom>
              <a:rect b="b" l="l" r="r" t="t"/>
              <a:pathLst>
                <a:path extrusionOk="0" h="275" w="305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4373727" y="1846479"/>
              <a:ext cx="10382" cy="8653"/>
            </a:xfrm>
            <a:custGeom>
              <a:rect b="b" l="l" r="r" t="t"/>
              <a:pathLst>
                <a:path extrusionOk="0" h="305" w="366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4184051" y="2694146"/>
              <a:ext cx="7800" cy="8624"/>
            </a:xfrm>
            <a:custGeom>
              <a:rect b="b" l="l" r="r" t="t"/>
              <a:pathLst>
                <a:path extrusionOk="0" h="304" w="275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4200446" y="2661350"/>
              <a:ext cx="8651" cy="11263"/>
            </a:xfrm>
            <a:custGeom>
              <a:rect b="b" l="l" r="r" t="t"/>
              <a:pathLst>
                <a:path extrusionOk="0" h="397" w="305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4181470" y="2660499"/>
              <a:ext cx="9531" cy="6922"/>
            </a:xfrm>
            <a:custGeom>
              <a:rect b="b" l="l" r="r" t="t"/>
              <a:pathLst>
                <a:path extrusionOk="0" h="244" w="336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4250453" y="2759681"/>
              <a:ext cx="7772" cy="6043"/>
            </a:xfrm>
            <a:custGeom>
              <a:rect b="b" l="l" r="r" t="t"/>
              <a:pathLst>
                <a:path extrusionOk="0" h="213" w="274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7840530" y="3189117"/>
              <a:ext cx="879" cy="879"/>
            </a:xfrm>
            <a:custGeom>
              <a:rect b="b" l="l" r="r" t="t"/>
              <a:pathLst>
                <a:path extrusionOk="0" h="31" w="31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7825865" y="3180493"/>
              <a:ext cx="13814" cy="8653"/>
            </a:xfrm>
            <a:custGeom>
              <a:rect b="b" l="l" r="r" t="t"/>
              <a:pathLst>
                <a:path extrusionOk="0" h="305" w="487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7443933" y="3095979"/>
              <a:ext cx="25018" cy="52626"/>
            </a:xfrm>
            <a:custGeom>
              <a:rect b="b" l="l" r="r" t="t"/>
              <a:pathLst>
                <a:path extrusionOk="0" h="1855" w="882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6886111" y="2907999"/>
              <a:ext cx="3461" cy="12086"/>
            </a:xfrm>
            <a:custGeom>
              <a:rect b="b" l="l" r="r" t="t"/>
              <a:pathLst>
                <a:path extrusionOk="0" h="426" w="122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7503414" y="3255503"/>
              <a:ext cx="8651" cy="9504"/>
            </a:xfrm>
            <a:custGeom>
              <a:rect b="b" l="l" r="r" t="t"/>
              <a:pathLst>
                <a:path extrusionOk="0" h="335" w="305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284295" y="1561899"/>
              <a:ext cx="6949" cy="8653"/>
            </a:xfrm>
            <a:custGeom>
              <a:rect b="b" l="l" r="r" t="t"/>
              <a:pathLst>
                <a:path extrusionOk="0" h="305" w="245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4437547" y="1674868"/>
              <a:ext cx="6921" cy="7802"/>
            </a:xfrm>
            <a:custGeom>
              <a:rect b="b" l="l" r="r" t="t"/>
              <a:pathLst>
                <a:path extrusionOk="0" h="275" w="244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7369788" y="2520805"/>
              <a:ext cx="9502" cy="6922"/>
            </a:xfrm>
            <a:custGeom>
              <a:rect b="b" l="l" r="r" t="t"/>
              <a:pathLst>
                <a:path extrusionOk="0" h="244" w="335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7184395" y="3574552"/>
              <a:ext cx="7800" cy="9532"/>
            </a:xfrm>
            <a:custGeom>
              <a:rect b="b" l="l" r="r" t="t"/>
              <a:pathLst>
                <a:path extrusionOk="0" h="336" w="275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7187856" y="3584056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910135" y="1317860"/>
              <a:ext cx="28" cy="908"/>
            </a:xfrm>
            <a:custGeom>
              <a:rect b="b" l="l" r="r" t="t"/>
              <a:pathLst>
                <a:path extrusionOk="0" h="32" w="1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5902363" y="1310115"/>
              <a:ext cx="7800" cy="7773"/>
            </a:xfrm>
            <a:custGeom>
              <a:rect b="b" l="l" r="r" t="t"/>
              <a:pathLst>
                <a:path extrusionOk="0" h="274" w="275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7317171" y="2925248"/>
              <a:ext cx="6949" cy="7773"/>
            </a:xfrm>
            <a:custGeom>
              <a:rect b="b" l="l" r="r" t="t"/>
              <a:pathLst>
                <a:path extrusionOk="0" h="274" w="245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7418065" y="3259815"/>
              <a:ext cx="10353" cy="5192"/>
            </a:xfrm>
            <a:custGeom>
              <a:rect b="b" l="l" r="r" t="t"/>
              <a:pathLst>
                <a:path extrusionOk="0" h="183" w="365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5225550" y="1249744"/>
              <a:ext cx="6070" cy="9504"/>
            </a:xfrm>
            <a:custGeom>
              <a:rect b="b" l="l" r="r" t="t"/>
              <a:pathLst>
                <a:path extrusionOk="0" h="335" w="214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6085997" y="3305520"/>
              <a:ext cx="6949" cy="7802"/>
            </a:xfrm>
            <a:custGeom>
              <a:rect b="b" l="l" r="r" t="t"/>
              <a:pathLst>
                <a:path extrusionOk="0" h="275" w="245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5217807" y="1386856"/>
              <a:ext cx="6070" cy="6922"/>
            </a:xfrm>
            <a:custGeom>
              <a:rect b="b" l="l" r="r" t="t"/>
              <a:pathLst>
                <a:path extrusionOk="0" h="244" w="214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5712687" y="2472520"/>
              <a:ext cx="9502" cy="6922"/>
            </a:xfrm>
            <a:custGeom>
              <a:rect b="b" l="l" r="r" t="t"/>
              <a:pathLst>
                <a:path extrusionOk="0" h="244" w="335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722161" y="2478562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7602549" y="3895360"/>
              <a:ext cx="6949" cy="9504"/>
            </a:xfrm>
            <a:custGeom>
              <a:rect b="b" l="l" r="r" t="t"/>
              <a:pathLst>
                <a:path extrusionOk="0" h="335" w="245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7447365" y="3157201"/>
              <a:ext cx="7800" cy="6922"/>
            </a:xfrm>
            <a:custGeom>
              <a:rect b="b" l="l" r="r" t="t"/>
              <a:pathLst>
                <a:path extrusionOk="0" h="244" w="275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290107" y="3903105"/>
              <a:ext cx="6921" cy="7802"/>
            </a:xfrm>
            <a:custGeom>
              <a:rect b="b" l="l" r="r" t="t"/>
              <a:pathLst>
                <a:path extrusionOk="0" h="275" w="244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7579290" y="3366742"/>
              <a:ext cx="7772" cy="6922"/>
            </a:xfrm>
            <a:custGeom>
              <a:rect b="b" l="l" r="r" t="t"/>
              <a:pathLst>
                <a:path extrusionOk="0" h="244" w="274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4959148" y="1185940"/>
              <a:ext cx="7800" cy="6922"/>
            </a:xfrm>
            <a:custGeom>
              <a:rect b="b" l="l" r="r" t="t"/>
              <a:pathLst>
                <a:path extrusionOk="0" h="244" w="275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6400980" y="4046242"/>
              <a:ext cx="6070" cy="8653"/>
            </a:xfrm>
            <a:custGeom>
              <a:rect b="b" l="l" r="r" t="t"/>
              <a:pathLst>
                <a:path extrusionOk="0" h="305" w="214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6045492" y="1663662"/>
              <a:ext cx="10382" cy="8653"/>
            </a:xfrm>
            <a:custGeom>
              <a:rect b="b" l="l" r="r" t="t"/>
              <a:pathLst>
                <a:path extrusionOk="0" h="305" w="366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7134417" y="3059750"/>
              <a:ext cx="7772" cy="6922"/>
            </a:xfrm>
            <a:custGeom>
              <a:rect b="b" l="l" r="r" t="t"/>
              <a:pathLst>
                <a:path extrusionOk="0" h="244" w="274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7386154" y="2897644"/>
              <a:ext cx="6070" cy="5192"/>
            </a:xfrm>
            <a:custGeom>
              <a:rect b="b" l="l" r="r" t="t"/>
              <a:pathLst>
                <a:path extrusionOk="0" h="183" w="214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442710" y="2884707"/>
              <a:ext cx="3489" cy="4341"/>
            </a:xfrm>
            <a:custGeom>
              <a:rect b="b" l="l" r="r" t="t"/>
              <a:pathLst>
                <a:path extrusionOk="0" h="153" w="123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7914676" y="3247730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7914676" y="3246879"/>
              <a:ext cx="9502" cy="8653"/>
            </a:xfrm>
            <a:custGeom>
              <a:rect b="b" l="l" r="r" t="t"/>
              <a:pathLst>
                <a:path extrusionOk="0" h="305" w="335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4334073" y="1381665"/>
              <a:ext cx="7800" cy="6071"/>
            </a:xfrm>
            <a:custGeom>
              <a:rect b="b" l="l" r="r" t="t"/>
              <a:pathLst>
                <a:path extrusionOk="0" h="214" w="275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7435310" y="2626001"/>
              <a:ext cx="6921" cy="5220"/>
            </a:xfrm>
            <a:custGeom>
              <a:rect b="b" l="l" r="r" t="t"/>
              <a:pathLst>
                <a:path extrusionOk="0" h="184" w="244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4321138" y="1624852"/>
              <a:ext cx="11233" cy="6922"/>
            </a:xfrm>
            <a:custGeom>
              <a:rect b="b" l="l" r="r" t="t"/>
              <a:pathLst>
                <a:path extrusionOk="0" h="244" w="396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4332371" y="1626583"/>
              <a:ext cx="0" cy="28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4621181" y="1379083"/>
              <a:ext cx="8651" cy="6922"/>
            </a:xfrm>
            <a:custGeom>
              <a:rect b="b" l="l" r="r" t="t"/>
              <a:pathLst>
                <a:path extrusionOk="0" h="244" w="305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7581871" y="3160662"/>
              <a:ext cx="7772" cy="3461"/>
            </a:xfrm>
            <a:custGeom>
              <a:rect b="b" l="l" r="r" t="t"/>
              <a:pathLst>
                <a:path extrusionOk="0" h="122" w="274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5782521" y="2438873"/>
              <a:ext cx="4340" cy="4341"/>
            </a:xfrm>
            <a:custGeom>
              <a:rect b="b" l="l" r="r" t="t"/>
              <a:pathLst>
                <a:path extrusionOk="0" h="153" w="153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6371375" y="1351507"/>
              <a:ext cx="6921" cy="6922"/>
            </a:xfrm>
            <a:custGeom>
              <a:rect b="b" l="l" r="r" t="t"/>
              <a:pathLst>
                <a:path extrusionOk="0" h="244" w="244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7922419" y="3266709"/>
              <a:ext cx="9531" cy="8653"/>
            </a:xfrm>
            <a:custGeom>
              <a:rect b="b" l="l" r="r" t="t"/>
              <a:pathLst>
                <a:path extrusionOk="0" h="305" w="336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3496914" y="1973236"/>
              <a:ext cx="5191" cy="7773"/>
            </a:xfrm>
            <a:custGeom>
              <a:rect b="b" l="l" r="r" t="t"/>
              <a:pathLst>
                <a:path extrusionOk="0" h="274" w="183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6976623" y="1330797"/>
              <a:ext cx="8651" cy="6071"/>
            </a:xfrm>
            <a:custGeom>
              <a:rect b="b" l="l" r="r" t="t"/>
              <a:pathLst>
                <a:path extrusionOk="0" h="214" w="305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7580141" y="3145995"/>
              <a:ext cx="6070" cy="6071"/>
            </a:xfrm>
            <a:custGeom>
              <a:rect b="b" l="l" r="r" t="t"/>
              <a:pathLst>
                <a:path extrusionOk="0" h="214" w="214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4519437" y="1422205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4513423" y="1422205"/>
              <a:ext cx="6042" cy="6071"/>
            </a:xfrm>
            <a:custGeom>
              <a:rect b="b" l="l" r="r" t="t"/>
              <a:pathLst>
                <a:path extrusionOk="0" h="214" w="213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7757761" y="3165826"/>
              <a:ext cx="6042" cy="6071"/>
            </a:xfrm>
            <a:custGeom>
              <a:rect b="b" l="l" r="r" t="t"/>
              <a:pathLst>
                <a:path extrusionOk="0" h="214" w="213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6388074" y="4136800"/>
              <a:ext cx="4340" cy="6071"/>
            </a:xfrm>
            <a:custGeom>
              <a:rect b="b" l="l" r="r" t="t"/>
              <a:pathLst>
                <a:path extrusionOk="0" h="214" w="153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4768621" y="1703324"/>
              <a:ext cx="4340" cy="6922"/>
            </a:xfrm>
            <a:custGeom>
              <a:rect b="b" l="l" r="r" t="t"/>
              <a:pathLst>
                <a:path extrusionOk="0" h="244" w="153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4297879" y="3918624"/>
              <a:ext cx="6042" cy="9532"/>
            </a:xfrm>
            <a:custGeom>
              <a:rect b="b" l="l" r="r" t="t"/>
              <a:pathLst>
                <a:path extrusionOk="0" h="336" w="213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4299581" y="3928128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6565362" y="1292866"/>
              <a:ext cx="6070" cy="6922"/>
            </a:xfrm>
            <a:custGeom>
              <a:rect b="b" l="l" r="r" t="t"/>
              <a:pathLst>
                <a:path extrusionOk="0" h="244" w="214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4972962" y="1162648"/>
              <a:ext cx="6042" cy="5192"/>
            </a:xfrm>
            <a:custGeom>
              <a:rect b="b" l="l" r="r" t="t"/>
              <a:pathLst>
                <a:path extrusionOk="0" h="183" w="213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5893740" y="1257489"/>
              <a:ext cx="4340" cy="5220"/>
            </a:xfrm>
            <a:custGeom>
              <a:rect b="b" l="l" r="r" t="t"/>
              <a:pathLst>
                <a:path extrusionOk="0" h="184" w="153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7663789" y="3905687"/>
              <a:ext cx="6042" cy="7802"/>
            </a:xfrm>
            <a:custGeom>
              <a:rect b="b" l="l" r="r" t="t"/>
              <a:pathLst>
                <a:path extrusionOk="0" h="275" w="213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4267723" y="4032571"/>
              <a:ext cx="5897" cy="7552"/>
            </a:xfrm>
            <a:custGeom>
              <a:rect b="b" l="l" r="r" t="t"/>
              <a:pathLst>
                <a:path extrusionOk="0" h="274" w="214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7805159" y="3290001"/>
              <a:ext cx="11261" cy="6922"/>
            </a:xfrm>
            <a:custGeom>
              <a:rect b="b" l="l" r="r" t="t"/>
              <a:pathLst>
                <a:path extrusionOk="0" h="244" w="397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7804308" y="3293434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4105594" y="1633477"/>
              <a:ext cx="5219" cy="4341"/>
            </a:xfrm>
            <a:custGeom>
              <a:rect b="b" l="l" r="r" t="t"/>
              <a:pathLst>
                <a:path extrusionOk="0" h="153" w="184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5184166" y="2647562"/>
              <a:ext cx="5219" cy="5220"/>
            </a:xfrm>
            <a:custGeom>
              <a:rect b="b" l="l" r="r" t="t"/>
              <a:pathLst>
                <a:path extrusionOk="0" h="184" w="184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7418916" y="2661350"/>
              <a:ext cx="4340" cy="5220"/>
            </a:xfrm>
            <a:custGeom>
              <a:rect b="b" l="l" r="r" t="t"/>
              <a:pathLst>
                <a:path extrusionOk="0" h="184" w="153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4226315" y="2705352"/>
              <a:ext cx="3461" cy="4341"/>
            </a:xfrm>
            <a:custGeom>
              <a:rect b="b" l="l" r="r" t="t"/>
              <a:pathLst>
                <a:path extrusionOk="0" h="153" w="122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4190093" y="2709664"/>
              <a:ext cx="4340" cy="6043"/>
            </a:xfrm>
            <a:custGeom>
              <a:rect b="b" l="l" r="r" t="t"/>
              <a:pathLst>
                <a:path extrusionOk="0" h="213" w="153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4244411" y="2734658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4244411" y="2734658"/>
              <a:ext cx="5219" cy="5192"/>
            </a:xfrm>
            <a:custGeom>
              <a:rect b="b" l="l" r="r" t="t"/>
              <a:pathLst>
                <a:path extrusionOk="0" h="183" w="184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4748794" y="1654158"/>
              <a:ext cx="4340" cy="5220"/>
            </a:xfrm>
            <a:custGeom>
              <a:rect b="b" l="l" r="r" t="t"/>
              <a:pathLst>
                <a:path extrusionOk="0" h="184" w="153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4103892" y="2746744"/>
              <a:ext cx="5191" cy="6043"/>
            </a:xfrm>
            <a:custGeom>
              <a:rect b="b" l="l" r="r" t="t"/>
              <a:pathLst>
                <a:path extrusionOk="0" h="213" w="183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4466848" y="2895913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427194" y="1661081"/>
              <a:ext cx="4340" cy="4341"/>
            </a:xfrm>
            <a:custGeom>
              <a:rect b="b" l="l" r="r" t="t"/>
              <a:pathLst>
                <a:path extrusionOk="0" h="153" w="153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7353393" y="2921787"/>
              <a:ext cx="3489" cy="4341"/>
            </a:xfrm>
            <a:custGeom>
              <a:rect b="b" l="l" r="r" t="t"/>
              <a:pathLst>
                <a:path extrusionOk="0" h="153" w="123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6881800" y="2932142"/>
              <a:ext cx="3461" cy="4341"/>
            </a:xfrm>
            <a:custGeom>
              <a:rect b="b" l="l" r="r" t="t"/>
              <a:pathLst>
                <a:path extrusionOk="0" h="153" w="122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7355974" y="3020089"/>
              <a:ext cx="5219" cy="6071"/>
            </a:xfrm>
            <a:custGeom>
              <a:rect b="b" l="l" r="r" t="t"/>
              <a:pathLst>
                <a:path extrusionOk="0" h="214" w="184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7486168" y="3162365"/>
              <a:ext cx="5191" cy="5220"/>
            </a:xfrm>
            <a:custGeom>
              <a:rect b="b" l="l" r="r" t="t"/>
              <a:pathLst>
                <a:path extrusionOk="0" h="184" w="183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5211765" y="1452391"/>
              <a:ext cx="3489" cy="3461"/>
            </a:xfrm>
            <a:custGeom>
              <a:rect b="b" l="l" r="r" t="t"/>
              <a:pathLst>
                <a:path extrusionOk="0" h="122" w="123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7395628" y="3268440"/>
              <a:ext cx="6070" cy="6071"/>
            </a:xfrm>
            <a:custGeom>
              <a:rect b="b" l="l" r="r" t="t"/>
              <a:pathLst>
                <a:path extrusionOk="0" h="214" w="214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7817242" y="3298626"/>
              <a:ext cx="5191" cy="4341"/>
            </a:xfrm>
            <a:custGeom>
              <a:rect b="b" l="l" r="r" t="t"/>
              <a:pathLst>
                <a:path extrusionOk="0" h="153" w="183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7817242" y="3297746"/>
              <a:ext cx="28" cy="908"/>
            </a:xfrm>
            <a:custGeom>
              <a:rect b="b" l="l" r="r" t="t"/>
              <a:pathLst>
                <a:path extrusionOk="0" h="32" w="1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7618093" y="3420219"/>
              <a:ext cx="879" cy="28"/>
            </a:xfrm>
            <a:custGeom>
              <a:rect b="b" l="l" r="r" t="t"/>
              <a:pathLst>
                <a:path extrusionOk="0" h="1" w="31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7618944" y="3415907"/>
              <a:ext cx="5191" cy="3461"/>
            </a:xfrm>
            <a:custGeom>
              <a:rect b="b" l="l" r="r" t="t"/>
              <a:pathLst>
                <a:path extrusionOk="0" h="122" w="183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7181814" y="3584907"/>
              <a:ext cx="6070" cy="6922"/>
            </a:xfrm>
            <a:custGeom>
              <a:rect b="b" l="l" r="r" t="t"/>
              <a:pathLst>
                <a:path extrusionOk="0" h="244" w="214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5241094" y="1248013"/>
              <a:ext cx="3461" cy="5220"/>
            </a:xfrm>
            <a:custGeom>
              <a:rect b="b" l="l" r="r" t="t"/>
              <a:pathLst>
                <a:path extrusionOk="0" h="184" w="122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5967035" y="1248893"/>
              <a:ext cx="6921" cy="7773"/>
            </a:xfrm>
            <a:custGeom>
              <a:rect b="b" l="l" r="r" t="t"/>
              <a:pathLst>
                <a:path extrusionOk="0" h="274" w="244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4255616" y="1486889"/>
              <a:ext cx="5219" cy="6043"/>
            </a:xfrm>
            <a:custGeom>
              <a:rect b="b" l="l" r="r" t="t"/>
              <a:pathLst>
                <a:path extrusionOk="0" h="213" w="184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6287755" y="1542069"/>
              <a:ext cx="4340" cy="5192"/>
            </a:xfrm>
            <a:custGeom>
              <a:rect b="b" l="l" r="r" t="t"/>
              <a:pathLst>
                <a:path extrusionOk="0" h="183" w="153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3368962" y="1836749"/>
              <a:ext cx="5043" cy="5898"/>
            </a:xfrm>
            <a:custGeom>
              <a:rect b="b" l="l" r="r" t="t"/>
              <a:pathLst>
                <a:path extrusionOk="0" h="214" w="183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5576480" y="1789568"/>
              <a:ext cx="5191" cy="4341"/>
            </a:xfrm>
            <a:custGeom>
              <a:rect b="b" l="l" r="r" t="t"/>
              <a:pathLst>
                <a:path extrusionOk="0" h="153" w="183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5581642" y="1789568"/>
              <a:ext cx="1759" cy="28"/>
            </a:xfrm>
            <a:custGeom>
              <a:rect b="b" l="l" r="r" t="t"/>
              <a:pathLst>
                <a:path extrusionOk="0" h="1" w="62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5867020" y="1869742"/>
              <a:ext cx="4340" cy="2638"/>
            </a:xfrm>
            <a:custGeom>
              <a:rect b="b" l="l" r="r" t="t"/>
              <a:pathLst>
                <a:path extrusionOk="0" h="93" w="153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4456495" y="1882679"/>
              <a:ext cx="6070" cy="6071"/>
            </a:xfrm>
            <a:custGeom>
              <a:rect b="b" l="l" r="r" t="t"/>
              <a:pathLst>
                <a:path extrusionOk="0" h="214" w="214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6463646" y="1362713"/>
              <a:ext cx="4340" cy="4341"/>
            </a:xfrm>
            <a:custGeom>
              <a:rect b="b" l="l" r="r" t="t"/>
              <a:pathLst>
                <a:path extrusionOk="0" h="153" w="153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7690509" y="2060332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7535325" y="2412148"/>
              <a:ext cx="4340" cy="5220"/>
            </a:xfrm>
            <a:custGeom>
              <a:rect b="b" l="l" r="r" t="t"/>
              <a:pathLst>
                <a:path extrusionOk="0" h="184" w="153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5443704" y="2444916"/>
              <a:ext cx="6042" cy="5220"/>
            </a:xfrm>
            <a:custGeom>
              <a:rect b="b" l="l" r="r" t="t"/>
              <a:pathLst>
                <a:path extrusionOk="0" h="184" w="213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5827366" y="2512181"/>
              <a:ext cx="6921" cy="5192"/>
            </a:xfrm>
            <a:custGeom>
              <a:rect b="b" l="l" r="r" t="t"/>
              <a:pathLst>
                <a:path extrusionOk="0" h="183" w="244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4013352" y="2613065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4012501" y="2613065"/>
              <a:ext cx="6042" cy="4341"/>
            </a:xfrm>
            <a:custGeom>
              <a:rect b="b" l="l" r="r" t="t"/>
              <a:pathLst>
                <a:path extrusionOk="0" h="153" w="213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4303042" y="1431681"/>
              <a:ext cx="1759" cy="2638"/>
            </a:xfrm>
            <a:custGeom>
              <a:rect b="b" l="l" r="r" t="t"/>
              <a:pathLst>
                <a:path extrusionOk="0" h="93" w="62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4134923" y="1433411"/>
              <a:ext cx="2610" cy="908"/>
            </a:xfrm>
            <a:custGeom>
              <a:rect b="b" l="l" r="r" t="t"/>
              <a:pathLst>
                <a:path extrusionOk="0" h="32" w="92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7368057" y="1983591"/>
              <a:ext cx="3461" cy="4341"/>
            </a:xfrm>
            <a:custGeom>
              <a:rect b="b" l="l" r="r" t="t"/>
              <a:pathLst>
                <a:path extrusionOk="0" h="153" w="122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6383458" y="1471370"/>
              <a:ext cx="2610" cy="1731"/>
            </a:xfrm>
            <a:custGeom>
              <a:rect b="b" l="l" r="r" t="t"/>
              <a:pathLst>
                <a:path extrusionOk="0" h="61" w="92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6381728" y="1485158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3662451" y="1475683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3663302" y="1472222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6316205" y="1488619"/>
              <a:ext cx="3489" cy="4312"/>
            </a:xfrm>
            <a:custGeom>
              <a:rect b="b" l="l" r="r" t="t"/>
              <a:pathLst>
                <a:path extrusionOk="0" h="152" w="123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2"/>
            <p:cNvSpPr/>
            <p:nvPr/>
          </p:nvSpPr>
          <p:spPr>
            <a:xfrm>
              <a:off x="5460070" y="2439752"/>
              <a:ext cx="3489" cy="3461"/>
            </a:xfrm>
            <a:custGeom>
              <a:rect b="b" l="l" r="r" t="t"/>
              <a:pathLst>
                <a:path extrusionOk="0" h="122" w="123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4406516" y="1703324"/>
              <a:ext cx="879" cy="879"/>
            </a:xfrm>
            <a:custGeom>
              <a:rect b="b" l="l" r="r" t="t"/>
              <a:pathLst>
                <a:path extrusionOk="0" h="31" w="31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5965304" y="1226452"/>
              <a:ext cx="4340" cy="4341"/>
            </a:xfrm>
            <a:custGeom>
              <a:rect b="b" l="l" r="r" t="t"/>
              <a:pathLst>
                <a:path extrusionOk="0" h="153" w="153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7412023" y="2538054"/>
              <a:ext cx="879" cy="1759"/>
            </a:xfrm>
            <a:custGeom>
              <a:rect b="b" l="l" r="r" t="t"/>
              <a:pathLst>
                <a:path extrusionOk="0" h="62" w="31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6370524" y="1503258"/>
              <a:ext cx="1759" cy="1759"/>
            </a:xfrm>
            <a:custGeom>
              <a:rect b="b" l="l" r="r" t="t"/>
              <a:pathLst>
                <a:path extrusionOk="0" h="62" w="62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5174692" y="1500677"/>
              <a:ext cx="2610" cy="6071"/>
            </a:xfrm>
            <a:custGeom>
              <a:rect b="b" l="l" r="r" t="t"/>
              <a:pathLst>
                <a:path extrusionOk="0" h="214" w="92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4315976" y="1250595"/>
              <a:ext cx="3489" cy="3490"/>
            </a:xfrm>
            <a:custGeom>
              <a:rect b="b" l="l" r="r" t="t"/>
              <a:pathLst>
                <a:path extrusionOk="0" h="123" w="123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6303271" y="1554154"/>
              <a:ext cx="3489" cy="1731"/>
            </a:xfrm>
            <a:custGeom>
              <a:rect b="b" l="l" r="r" t="t"/>
              <a:pathLst>
                <a:path extrusionOk="0" h="61" w="123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5229862" y="1260099"/>
              <a:ext cx="2638" cy="5192"/>
            </a:xfrm>
            <a:custGeom>
              <a:rect b="b" l="l" r="r" t="t"/>
              <a:pathLst>
                <a:path extrusionOk="0" h="183" w="93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5229862" y="1259220"/>
              <a:ext cx="28" cy="908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6144627" y="1719721"/>
              <a:ext cx="1759" cy="1731"/>
            </a:xfrm>
            <a:custGeom>
              <a:rect b="b" l="l" r="r" t="t"/>
              <a:pathLst>
                <a:path extrusionOk="0" h="61" w="62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4163373" y="1569673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4404786" y="1282511"/>
              <a:ext cx="1759" cy="5192"/>
            </a:xfrm>
            <a:custGeom>
              <a:rect b="b" l="l" r="r" t="t"/>
              <a:pathLst>
                <a:path extrusionOk="0" h="183" w="62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5949789" y="1298881"/>
              <a:ext cx="6070" cy="4341"/>
            </a:xfrm>
            <a:custGeom>
              <a:rect b="b" l="l" r="r" t="t"/>
              <a:pathLst>
                <a:path extrusionOk="0" h="153" w="214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5948909" y="1302342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7430120" y="2540636"/>
              <a:ext cx="3489" cy="6071"/>
            </a:xfrm>
            <a:custGeom>
              <a:rect b="b" l="l" r="r" t="t"/>
              <a:pathLst>
                <a:path extrusionOk="0" h="214" w="123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4469429" y="1298881"/>
              <a:ext cx="2638" cy="3490"/>
            </a:xfrm>
            <a:custGeom>
              <a:rect b="b" l="l" r="r" t="t"/>
              <a:pathLst>
                <a:path extrusionOk="0" h="123" w="93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7841381" y="3189969"/>
              <a:ext cx="6921" cy="2610"/>
            </a:xfrm>
            <a:custGeom>
              <a:rect b="b" l="l" r="r" t="t"/>
              <a:pathLst>
                <a:path extrusionOk="0" h="92" w="244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7848274" y="3192550"/>
              <a:ext cx="908" cy="90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5609241" y="1316130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5608362" y="1316130"/>
              <a:ext cx="908" cy="908"/>
            </a:xfrm>
            <a:custGeom>
              <a:rect b="b" l="l" r="r" t="t"/>
              <a:pathLst>
                <a:path extrusionOk="0" h="32" w="32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6971461" y="1328215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6975772" y="1331677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4138355" y="1605022"/>
              <a:ext cx="908" cy="1759"/>
            </a:xfrm>
            <a:custGeom>
              <a:rect b="b" l="l" r="r" t="t"/>
              <a:pathLst>
                <a:path extrusionOk="0" h="62" w="32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4135774" y="1605873"/>
              <a:ext cx="1759" cy="5220"/>
            </a:xfrm>
            <a:custGeom>
              <a:rect b="b" l="l" r="r" t="t"/>
              <a:pathLst>
                <a:path extrusionOk="0" h="184" w="62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5357475" y="2040501"/>
              <a:ext cx="1759" cy="4341"/>
            </a:xfrm>
            <a:custGeom>
              <a:rect b="b" l="l" r="r" t="t"/>
              <a:pathLst>
                <a:path extrusionOk="0" h="153" w="62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4438398" y="2858834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5721310" y="2483726"/>
              <a:ext cx="879" cy="28"/>
            </a:xfrm>
            <a:custGeom>
              <a:rect b="b" l="l" r="r" t="t"/>
              <a:pathLst>
                <a:path extrusionOk="0" h="1" w="31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5718729" y="2483726"/>
              <a:ext cx="2610" cy="1759"/>
            </a:xfrm>
            <a:custGeom>
              <a:rect b="b" l="l" r="r" t="t"/>
              <a:pathLst>
                <a:path extrusionOk="0" h="62" w="92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7450826" y="2585489"/>
              <a:ext cx="1759" cy="3461"/>
            </a:xfrm>
            <a:custGeom>
              <a:rect b="b" l="l" r="r" t="t"/>
              <a:pathLst>
                <a:path extrusionOk="0" h="122" w="62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4766040" y="1644683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4759999" y="1641250"/>
              <a:ext cx="6070" cy="3461"/>
            </a:xfrm>
            <a:custGeom>
              <a:rect b="b" l="l" r="r" t="t"/>
              <a:pathLst>
                <a:path extrusionOk="0" h="122" w="214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4637576" y="1380813"/>
              <a:ext cx="3461" cy="3490"/>
            </a:xfrm>
            <a:custGeom>
              <a:rect b="b" l="l" r="r" t="t"/>
              <a:pathLst>
                <a:path extrusionOk="0" h="123" w="122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5791144" y="2496662"/>
              <a:ext cx="879" cy="879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4229747" y="2724303"/>
              <a:ext cx="1759" cy="3490"/>
            </a:xfrm>
            <a:custGeom>
              <a:rect b="b" l="l" r="r" t="t"/>
              <a:pathLst>
                <a:path extrusionOk="0" h="123" w="62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5559234" y="2382842"/>
              <a:ext cx="879" cy="28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5555773" y="2381962"/>
              <a:ext cx="3489" cy="2610"/>
            </a:xfrm>
            <a:custGeom>
              <a:rect b="b" l="l" r="r" t="t"/>
              <a:pathLst>
                <a:path extrusionOk="0" h="92" w="123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5682507" y="1407538"/>
              <a:ext cx="3489" cy="4341"/>
            </a:xfrm>
            <a:custGeom>
              <a:rect b="b" l="l" r="r" t="t"/>
              <a:pathLst>
                <a:path extrusionOk="0" h="153" w="123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6329991" y="1429979"/>
              <a:ext cx="3489" cy="2610"/>
            </a:xfrm>
            <a:custGeom>
              <a:rect b="b" l="l" r="r" t="t"/>
              <a:pathLst>
                <a:path extrusionOk="0" h="92" w="123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6319666" y="1433411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7712917" y="2906269"/>
              <a:ext cx="3489" cy="3461"/>
            </a:xfrm>
            <a:custGeom>
              <a:rect b="b" l="l" r="r" t="t"/>
              <a:pathLst>
                <a:path extrusionOk="0" h="122" w="123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5321253" y="2112930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5316942" y="2112930"/>
              <a:ext cx="4340" cy="3461"/>
            </a:xfrm>
            <a:custGeom>
              <a:rect b="b" l="l" r="r" t="t"/>
              <a:pathLst>
                <a:path extrusionOk="0" h="122" w="153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4433236" y="2914014"/>
              <a:ext cx="1759" cy="2638"/>
            </a:xfrm>
            <a:custGeom>
              <a:rect b="b" l="l" r="r" t="t"/>
              <a:pathLst>
                <a:path extrusionOk="0" h="93" w="62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6881800" y="2951093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3487440" y="1900807"/>
              <a:ext cx="1759" cy="4341"/>
            </a:xfrm>
            <a:custGeom>
              <a:rect b="b" l="l" r="r" t="t"/>
              <a:pathLst>
                <a:path extrusionOk="0" h="153" w="62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7275787" y="2997677"/>
              <a:ext cx="908" cy="879"/>
            </a:xfrm>
            <a:custGeom>
              <a:rect b="b" l="l" r="r" t="t"/>
              <a:pathLst>
                <a:path extrusionOk="0" h="31" w="32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6905059" y="3010613"/>
              <a:ext cx="3489" cy="4341"/>
            </a:xfrm>
            <a:custGeom>
              <a:rect b="b" l="l" r="r" t="t"/>
              <a:pathLst>
                <a:path extrusionOk="0" h="153" w="123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7341338" y="3032175"/>
              <a:ext cx="3461" cy="1731"/>
            </a:xfrm>
            <a:custGeom>
              <a:rect b="b" l="l" r="r" t="t"/>
              <a:pathLst>
                <a:path extrusionOk="0" h="61" w="122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7324943" y="3043381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7436161" y="3060630"/>
              <a:ext cx="1759" cy="3461"/>
            </a:xfrm>
            <a:custGeom>
              <a:rect b="b" l="l" r="r" t="t"/>
              <a:pathLst>
                <a:path extrusionOk="0" h="122" w="62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4614289" y="3108915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4614289" y="3108036"/>
              <a:ext cx="6921" cy="4341"/>
            </a:xfrm>
            <a:custGeom>
              <a:rect b="b" l="l" r="r" t="t"/>
              <a:pathLst>
                <a:path extrusionOk="0" h="153" w="244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7081800" y="3134789"/>
              <a:ext cx="4340" cy="3461"/>
            </a:xfrm>
            <a:custGeom>
              <a:rect b="b" l="l" r="r" t="t"/>
              <a:pathLst>
                <a:path extrusionOk="0" h="122" w="153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7081800" y="3138222"/>
              <a:ext cx="908" cy="90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7080098" y="3139101"/>
              <a:ext cx="879" cy="3461"/>
            </a:xfrm>
            <a:custGeom>
              <a:rect b="b" l="l" r="r" t="t"/>
              <a:pathLst>
                <a:path extrusionOk="0" h="122" w="31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7811201" y="3177032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7011115" y="3181344"/>
              <a:ext cx="3489" cy="1759"/>
            </a:xfrm>
            <a:custGeom>
              <a:rect b="b" l="l" r="r" t="t"/>
              <a:pathLst>
                <a:path extrusionOk="0" h="62" w="123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7353393" y="3219275"/>
              <a:ext cx="3489" cy="3490"/>
            </a:xfrm>
            <a:custGeom>
              <a:rect b="b" l="l" r="r" t="t"/>
              <a:pathLst>
                <a:path extrusionOk="0" h="123" w="123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772398" y="3227048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330985" y="3233091"/>
              <a:ext cx="879" cy="1759"/>
            </a:xfrm>
            <a:custGeom>
              <a:rect b="b" l="l" r="r" t="t"/>
              <a:pathLst>
                <a:path extrusionOk="0" h="62" w="31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7377531" y="3272752"/>
              <a:ext cx="3489" cy="2610"/>
            </a:xfrm>
            <a:custGeom>
              <a:rect b="b" l="l" r="r" t="t"/>
              <a:pathLst>
                <a:path extrusionOk="0" h="92" w="123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7366327" y="3310683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6117056" y="3328811"/>
              <a:ext cx="1730" cy="1731"/>
            </a:xfrm>
            <a:custGeom>
              <a:rect b="b" l="l" r="r" t="t"/>
              <a:pathLst>
                <a:path extrusionOk="0" h="61" w="61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6412212" y="4050555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6413914" y="4075577"/>
              <a:ext cx="4340" cy="2610"/>
            </a:xfrm>
            <a:custGeom>
              <a:rect b="b" l="l" r="r" t="t"/>
              <a:pathLst>
                <a:path extrusionOk="0" h="92" w="153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7948275" y="3484656"/>
              <a:ext cx="1709" cy="882"/>
            </a:xfrm>
            <a:custGeom>
              <a:rect b="b" l="l" r="r" t="t"/>
              <a:pathLst>
                <a:path extrusionOk="0" h="32" w="62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6399278" y="4150587"/>
              <a:ext cx="3461" cy="3490"/>
            </a:xfrm>
            <a:custGeom>
              <a:rect b="b" l="l" r="r" t="t"/>
              <a:pathLst>
                <a:path extrusionOk="0" h="123" w="122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7664640" y="3916893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5338499" y="2148279"/>
              <a:ext cx="4340" cy="2610"/>
            </a:xfrm>
            <a:custGeom>
              <a:rect b="b" l="l" r="r" t="t"/>
              <a:pathLst>
                <a:path extrusionOk="0" h="92" w="153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6083415" y="1738673"/>
              <a:ext cx="4340" cy="2610"/>
            </a:xfrm>
            <a:custGeom>
              <a:rect b="b" l="l" r="r" t="t"/>
              <a:pathLst>
                <a:path extrusionOk="0" h="92" w="153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6082564" y="1741254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5645434" y="1730048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4737562" y="1617958"/>
              <a:ext cx="2638" cy="3461"/>
            </a:xfrm>
            <a:custGeom>
              <a:rect b="b" l="l" r="r" t="t"/>
              <a:pathLst>
                <a:path extrusionOk="0" h="122" w="93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4382350" y="1665393"/>
              <a:ext cx="908" cy="28"/>
            </a:xfrm>
            <a:custGeom>
              <a:rect b="b" l="l" r="r" t="t"/>
              <a:pathLst>
                <a:path extrusionOk="0" h="1" w="32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7641352" y="1691238"/>
              <a:ext cx="908" cy="908"/>
            </a:xfrm>
            <a:custGeom>
              <a:rect b="b" l="l" r="r" t="t"/>
              <a:pathLst>
                <a:path extrusionOk="0" h="32" w="32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7640501" y="1692117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5683386" y="1711948"/>
              <a:ext cx="879" cy="28"/>
            </a:xfrm>
            <a:custGeom>
              <a:rect b="b" l="l" r="r" t="t"/>
              <a:pathLst>
                <a:path extrusionOk="0" h="1" w="31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5684237" y="1711097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5791144" y="2432858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622147" y="2519075"/>
              <a:ext cx="1759" cy="908"/>
            </a:xfrm>
            <a:custGeom>
              <a:rect b="b" l="l" r="r" t="t"/>
              <a:pathLst>
                <a:path extrusionOk="0" h="32" w="62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4243561" y="2732928"/>
              <a:ext cx="879" cy="908"/>
            </a:xfrm>
            <a:custGeom>
              <a:rect b="b" l="l" r="r" t="t"/>
              <a:pathLst>
                <a:path extrusionOk="0" h="32" w="31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4411679" y="2814009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5429039" y="2459583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5061743" y="1144548"/>
              <a:ext cx="2610" cy="1731"/>
            </a:xfrm>
            <a:custGeom>
              <a:rect b="b" l="l" r="r" t="t"/>
              <a:pathLst>
                <a:path extrusionOk="0" h="61" w="92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7541338" y="2130179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7541338" y="2130179"/>
              <a:ext cx="3489" cy="2610"/>
            </a:xfrm>
            <a:custGeom>
              <a:rect b="b" l="l" r="r" t="t"/>
              <a:pathLst>
                <a:path extrusionOk="0" h="92" w="123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7544799" y="2132760"/>
              <a:ext cx="879" cy="879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7545649" y="2133611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7416334" y="3075269"/>
              <a:ext cx="879" cy="1759"/>
            </a:xfrm>
            <a:custGeom>
              <a:rect b="b" l="l" r="r" t="t"/>
              <a:pathLst>
                <a:path extrusionOk="0" h="62" w="31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6939550" y="3083893"/>
              <a:ext cx="1759" cy="1759"/>
            </a:xfrm>
            <a:custGeom>
              <a:rect b="b" l="l" r="r" t="t"/>
              <a:pathLst>
                <a:path extrusionOk="0" h="62" w="62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7457719" y="3144264"/>
              <a:ext cx="28" cy="879"/>
            </a:xfrm>
            <a:custGeom>
              <a:rect b="b" l="l" r="r" t="t"/>
              <a:pathLst>
                <a:path extrusionOk="0" h="31" w="1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7457719" y="3145116"/>
              <a:ext cx="1759" cy="908"/>
            </a:xfrm>
            <a:custGeom>
              <a:rect b="b" l="l" r="r" t="t"/>
              <a:pathLst>
                <a:path extrusionOk="0" h="32" w="62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4747915" y="1244581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7825014" y="3180493"/>
              <a:ext cx="879" cy="879"/>
            </a:xfrm>
            <a:custGeom>
              <a:rect b="b" l="l" r="r" t="t"/>
              <a:pathLst>
                <a:path extrusionOk="0" h="31" w="31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7354244" y="2903687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7351663" y="2903687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7547380" y="2137073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7912945" y="3246028"/>
              <a:ext cx="879" cy="1731"/>
            </a:xfrm>
            <a:custGeom>
              <a:rect b="b" l="l" r="r" t="t"/>
              <a:pathLst>
                <a:path extrusionOk="0" h="61" w="31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5973927" y="1277348"/>
              <a:ext cx="1759" cy="1731"/>
            </a:xfrm>
            <a:custGeom>
              <a:rect b="b" l="l" r="r" t="t"/>
              <a:pathLst>
                <a:path extrusionOk="0" h="61" w="62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7920689" y="3266709"/>
              <a:ext cx="1759" cy="28"/>
            </a:xfrm>
            <a:custGeom>
              <a:rect b="b" l="l" r="r" t="t"/>
              <a:pathLst>
                <a:path extrusionOk="0" h="1" w="62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7371490" y="3307250"/>
              <a:ext cx="4340" cy="3461"/>
            </a:xfrm>
            <a:custGeom>
              <a:rect b="b" l="l" r="r" t="t"/>
              <a:pathLst>
                <a:path extrusionOk="0" h="122" w="153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6169644" y="3338287"/>
              <a:ext cx="879" cy="28"/>
            </a:xfrm>
            <a:custGeom>
              <a:rect b="b" l="l" r="r" t="t"/>
              <a:pathLst>
                <a:path extrusionOk="0" h="1" w="31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4306502" y="1331677"/>
              <a:ext cx="1730" cy="28"/>
            </a:xfrm>
            <a:custGeom>
              <a:rect b="b" l="l" r="r" t="t"/>
              <a:pathLst>
                <a:path extrusionOk="0" h="1" w="61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5682507" y="1342883"/>
              <a:ext cx="908" cy="1731"/>
            </a:xfrm>
            <a:custGeom>
              <a:rect b="b" l="l" r="r" t="t"/>
              <a:pathLst>
                <a:path extrusionOk="0" h="61" w="32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5681656" y="1343734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6475701" y="1355819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3353034" y="1840112"/>
              <a:ext cx="28" cy="1681"/>
            </a:xfrm>
            <a:custGeom>
              <a:rect b="b" l="l" r="r" t="t"/>
              <a:pathLst>
                <a:path extrusionOk="0" h="61" w="1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3346338" y="1840939"/>
              <a:ext cx="16783" cy="13423"/>
            </a:xfrm>
            <a:custGeom>
              <a:rect b="b" l="l" r="r" t="t"/>
              <a:pathLst>
                <a:path extrusionOk="0" h="487" w="609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6859363" y="1386856"/>
              <a:ext cx="3489" cy="1759"/>
            </a:xfrm>
            <a:custGeom>
              <a:rect b="b" l="l" r="r" t="t"/>
              <a:pathLst>
                <a:path extrusionOk="0" h="62" w="123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3540879" y="2068077"/>
              <a:ext cx="2610" cy="2638"/>
            </a:xfrm>
            <a:custGeom>
              <a:rect b="b" l="l" r="r" t="t"/>
              <a:pathLst>
                <a:path extrusionOk="0" h="93" w="92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4598773" y="1768007"/>
              <a:ext cx="1759" cy="2610"/>
            </a:xfrm>
            <a:custGeom>
              <a:rect b="b" l="l" r="r" t="t"/>
              <a:pathLst>
                <a:path extrusionOk="0" h="92" w="62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6727467" y="1427369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6726587" y="1425666"/>
              <a:ext cx="908" cy="879"/>
            </a:xfrm>
            <a:custGeom>
              <a:rect b="b" l="l" r="r" t="t"/>
              <a:pathLst>
                <a:path extrusionOk="0" h="31" w="32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4519437" y="1419624"/>
              <a:ext cx="2638" cy="2610"/>
            </a:xfrm>
            <a:custGeom>
              <a:rect b="b" l="l" r="r" t="t"/>
              <a:pathLst>
                <a:path extrusionOk="0" h="92" w="93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4276322" y="1425666"/>
              <a:ext cx="1759" cy="1731"/>
            </a:xfrm>
            <a:custGeom>
              <a:rect b="b" l="l" r="r" t="t"/>
              <a:pathLst>
                <a:path extrusionOk="0" h="61" w="62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6360171" y="1504138"/>
              <a:ext cx="1759" cy="1731"/>
            </a:xfrm>
            <a:custGeom>
              <a:rect b="b" l="l" r="r" t="t"/>
              <a:pathLst>
                <a:path extrusionOk="0" h="61" w="62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5653206" y="2068077"/>
              <a:ext cx="14665" cy="21590"/>
            </a:xfrm>
            <a:custGeom>
              <a:rect b="b" l="l" r="r" t="t"/>
              <a:pathLst>
                <a:path extrusionOk="0" h="761" w="517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5669573" y="2001691"/>
              <a:ext cx="8651" cy="9504"/>
            </a:xfrm>
            <a:custGeom>
              <a:rect b="b" l="l" r="r" t="t"/>
              <a:pathLst>
                <a:path extrusionOk="0" h="335" w="305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5609241" y="2127597"/>
              <a:ext cx="5191" cy="5192"/>
            </a:xfrm>
            <a:custGeom>
              <a:rect b="b" l="l" r="r" t="t"/>
              <a:pathLst>
                <a:path extrusionOk="0" h="183" w="183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5710957" y="2037040"/>
              <a:ext cx="6921" cy="7802"/>
            </a:xfrm>
            <a:custGeom>
              <a:rect b="b" l="l" r="r" t="t"/>
              <a:pathLst>
                <a:path extrusionOk="0" h="275" w="244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5666141" y="2068077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5708376" y="2061183"/>
              <a:ext cx="879" cy="908"/>
            </a:xfrm>
            <a:custGeom>
              <a:rect b="b" l="l" r="r" t="t"/>
              <a:pathLst>
                <a:path extrusionOk="0" h="32" w="31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42"/>
          <p:cNvGrpSpPr/>
          <p:nvPr/>
        </p:nvGrpSpPr>
        <p:grpSpPr>
          <a:xfrm>
            <a:off x="2814270" y="2741840"/>
            <a:ext cx="452666" cy="452644"/>
            <a:chOff x="2986200" y="3849900"/>
            <a:chExt cx="1502375" cy="1505300"/>
          </a:xfrm>
        </p:grpSpPr>
        <p:sp>
          <p:nvSpPr>
            <p:cNvPr id="707" name="Google Shape;707;p42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42"/>
          <p:cNvGrpSpPr/>
          <p:nvPr/>
        </p:nvGrpSpPr>
        <p:grpSpPr>
          <a:xfrm>
            <a:off x="4229354" y="2860152"/>
            <a:ext cx="216042" cy="216011"/>
            <a:chOff x="2986200" y="3849900"/>
            <a:chExt cx="1502375" cy="1505300"/>
          </a:xfrm>
        </p:grpSpPr>
        <p:sp>
          <p:nvSpPr>
            <p:cNvPr id="943" name="Google Shape;943;p42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42"/>
          <p:cNvGrpSpPr/>
          <p:nvPr/>
        </p:nvGrpSpPr>
        <p:grpSpPr>
          <a:xfrm>
            <a:off x="3135346" y="4012273"/>
            <a:ext cx="607410" cy="607389"/>
            <a:chOff x="2986200" y="3849900"/>
            <a:chExt cx="1502375" cy="1505300"/>
          </a:xfrm>
        </p:grpSpPr>
        <p:sp>
          <p:nvSpPr>
            <p:cNvPr id="1179" name="Google Shape;1179;p42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2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2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2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2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2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2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2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2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2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2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2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2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2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2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2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2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2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2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2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2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2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2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2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2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2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2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2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2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2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2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2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2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2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2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42"/>
          <p:cNvGrpSpPr/>
          <p:nvPr/>
        </p:nvGrpSpPr>
        <p:grpSpPr>
          <a:xfrm>
            <a:off x="4309542" y="2691913"/>
            <a:ext cx="251347" cy="251385"/>
            <a:chOff x="2986200" y="3849900"/>
            <a:chExt cx="1502375" cy="1505300"/>
          </a:xfrm>
        </p:grpSpPr>
        <p:sp>
          <p:nvSpPr>
            <p:cNvPr id="1414" name="Google Shape;1414;p42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2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2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2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2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2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2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2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2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2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2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2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2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2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2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2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2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2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2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2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2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2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2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2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2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2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2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2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2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2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2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2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2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2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2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2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2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2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2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2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2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2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2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2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2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2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2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2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2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2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2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2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2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2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2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2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2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2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2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2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2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2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2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2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2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2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2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2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2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2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2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2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2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2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2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2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2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2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2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2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2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2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2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2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2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2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2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2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2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2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2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9" name="Google Shape;1649;p42"/>
          <p:cNvGrpSpPr/>
          <p:nvPr/>
        </p:nvGrpSpPr>
        <p:grpSpPr>
          <a:xfrm>
            <a:off x="4528827" y="2829455"/>
            <a:ext cx="216042" cy="216011"/>
            <a:chOff x="2986200" y="3849900"/>
            <a:chExt cx="1502375" cy="1505300"/>
          </a:xfrm>
        </p:grpSpPr>
        <p:sp>
          <p:nvSpPr>
            <p:cNvPr id="1650" name="Google Shape;1650;p42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2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2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2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2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2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2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2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2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2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2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2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2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2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2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2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2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2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2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2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2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2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2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2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2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2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2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2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2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2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2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2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2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2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2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2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2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2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2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2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2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2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2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2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2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2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2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2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2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2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2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2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2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2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2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5" name="Google Shape;1885;p42"/>
          <p:cNvSpPr txBox="1"/>
          <p:nvPr>
            <p:ph type="title"/>
          </p:nvPr>
        </p:nvSpPr>
        <p:spPr>
          <a:xfrm>
            <a:off x="967925" y="3131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¿Podemos predecir además el país de origen?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6" name="Google Shape;1886;p42"/>
          <p:cNvGrpSpPr/>
          <p:nvPr/>
        </p:nvGrpSpPr>
        <p:grpSpPr>
          <a:xfrm>
            <a:off x="6329922" y="3859407"/>
            <a:ext cx="452666" cy="452644"/>
            <a:chOff x="2986200" y="3849900"/>
            <a:chExt cx="1502375" cy="1505300"/>
          </a:xfrm>
        </p:grpSpPr>
        <p:sp>
          <p:nvSpPr>
            <p:cNvPr id="1887" name="Google Shape;1887;p42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2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2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2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2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2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2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2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2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2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2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2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2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2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2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2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2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2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2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2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2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2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2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2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2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2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2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2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2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2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2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2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2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2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2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2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2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2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2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2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2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2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2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2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2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2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2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2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2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2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2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2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2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2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2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2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2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2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2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2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2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2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2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2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2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2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2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2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2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2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2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2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2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2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2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2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2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2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2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2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2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2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2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2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2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2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2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2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2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2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2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2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2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2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2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2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2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2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2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2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2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2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2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2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2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2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2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2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2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2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2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2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2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2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2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2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2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2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2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2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2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2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2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2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2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2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2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2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2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2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2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2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2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2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2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2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2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2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43"/>
          <p:cNvSpPr txBox="1"/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6" name="Google Shape;21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450"/>
            <a:ext cx="9144003" cy="50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44"/>
          <p:cNvSpPr txBox="1"/>
          <p:nvPr>
            <p:ph idx="4294967295" type="subTitle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32" name="Google Shape;2132;p44"/>
          <p:cNvGrpSpPr/>
          <p:nvPr/>
        </p:nvGrpSpPr>
        <p:grpSpPr>
          <a:xfrm>
            <a:off x="2057481" y="1583726"/>
            <a:ext cx="5029053" cy="3439337"/>
            <a:chOff x="3033064" y="1079013"/>
            <a:chExt cx="5029053" cy="3439337"/>
          </a:xfrm>
        </p:grpSpPr>
        <p:sp>
          <p:nvSpPr>
            <p:cNvPr id="2133" name="Google Shape;2133;p44"/>
            <p:cNvSpPr/>
            <p:nvPr/>
          </p:nvSpPr>
          <p:spPr>
            <a:xfrm>
              <a:off x="3531525" y="4497050"/>
              <a:ext cx="775" cy="800"/>
            </a:xfrm>
            <a:custGeom>
              <a:rect b="b" l="l" r="r" t="t"/>
              <a:pathLst>
                <a:path extrusionOk="0" h="32" w="31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4"/>
            <p:cNvSpPr/>
            <p:nvPr/>
          </p:nvSpPr>
          <p:spPr>
            <a:xfrm>
              <a:off x="3558875" y="4518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4"/>
            <p:cNvSpPr/>
            <p:nvPr/>
          </p:nvSpPr>
          <p:spPr>
            <a:xfrm>
              <a:off x="6649350" y="4496300"/>
              <a:ext cx="11425" cy="12175"/>
            </a:xfrm>
            <a:custGeom>
              <a:rect b="b" l="l" r="r" t="t"/>
              <a:pathLst>
                <a:path extrusionOk="0" h="487" w="457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4"/>
            <p:cNvSpPr/>
            <p:nvPr/>
          </p:nvSpPr>
          <p:spPr>
            <a:xfrm>
              <a:off x="3636375" y="4503125"/>
              <a:ext cx="3075" cy="1550"/>
            </a:xfrm>
            <a:custGeom>
              <a:rect b="b" l="l" r="r" t="t"/>
              <a:pathLst>
                <a:path extrusionOk="0" h="62" w="123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4"/>
            <p:cNvSpPr/>
            <p:nvPr/>
          </p:nvSpPr>
          <p:spPr>
            <a:xfrm>
              <a:off x="3534550" y="4497825"/>
              <a:ext cx="800" cy="25"/>
            </a:xfrm>
            <a:custGeom>
              <a:rect b="b" l="l" r="r" t="t"/>
              <a:pathLst>
                <a:path extrusionOk="0" h="1" w="32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4"/>
            <p:cNvSpPr/>
            <p:nvPr/>
          </p:nvSpPr>
          <p:spPr>
            <a:xfrm>
              <a:off x="3532275" y="4497825"/>
              <a:ext cx="2300" cy="1525"/>
            </a:xfrm>
            <a:custGeom>
              <a:rect b="b" l="l" r="r" t="t"/>
              <a:pathLst>
                <a:path extrusionOk="0" h="61" w="92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4"/>
            <p:cNvSpPr/>
            <p:nvPr/>
          </p:nvSpPr>
          <p:spPr>
            <a:xfrm>
              <a:off x="5134187" y="1288554"/>
              <a:ext cx="2729649" cy="2411932"/>
            </a:xfrm>
            <a:custGeom>
              <a:rect b="b" l="l" r="r" t="t"/>
              <a:pathLst>
                <a:path extrusionOk="0" h="85017" w="96233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4"/>
            <p:cNvSpPr/>
            <p:nvPr/>
          </p:nvSpPr>
          <p:spPr>
            <a:xfrm>
              <a:off x="7000762" y="2975236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4"/>
            <p:cNvSpPr/>
            <p:nvPr/>
          </p:nvSpPr>
          <p:spPr>
            <a:xfrm>
              <a:off x="5722161" y="2475952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4"/>
            <p:cNvSpPr/>
            <p:nvPr/>
          </p:nvSpPr>
          <p:spPr>
            <a:xfrm>
              <a:off x="4621181" y="3112348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4"/>
            <p:cNvSpPr/>
            <p:nvPr/>
          </p:nvSpPr>
          <p:spPr>
            <a:xfrm>
              <a:off x="4211650" y="1621391"/>
              <a:ext cx="879" cy="908"/>
            </a:xfrm>
            <a:custGeom>
              <a:rect b="b" l="l" r="r" t="t"/>
              <a:pathLst>
                <a:path extrusionOk="0" h="32" w="31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4"/>
            <p:cNvSpPr/>
            <p:nvPr/>
          </p:nvSpPr>
          <p:spPr>
            <a:xfrm>
              <a:off x="4249602" y="1763695"/>
              <a:ext cx="87081" cy="86245"/>
            </a:xfrm>
            <a:custGeom>
              <a:rect b="b" l="l" r="r" t="t"/>
              <a:pathLst>
                <a:path extrusionOk="0" h="3040" w="307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4"/>
            <p:cNvSpPr/>
            <p:nvPr/>
          </p:nvSpPr>
          <p:spPr>
            <a:xfrm>
              <a:off x="4363402" y="1642101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4"/>
            <p:cNvSpPr/>
            <p:nvPr/>
          </p:nvSpPr>
          <p:spPr>
            <a:xfrm>
              <a:off x="4483243" y="2297477"/>
              <a:ext cx="879" cy="879"/>
            </a:xfrm>
            <a:custGeom>
              <a:rect b="b" l="l" r="r" t="t"/>
              <a:pathLst>
                <a:path extrusionOk="0" h="31" w="31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3353034" y="1839257"/>
              <a:ext cx="28" cy="882"/>
            </a:xfrm>
            <a:custGeom>
              <a:rect b="b" l="l" r="r" t="t"/>
              <a:pathLst>
                <a:path extrusionOk="0" h="32" w="1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3033064" y="1333379"/>
              <a:ext cx="1827841" cy="2820687"/>
            </a:xfrm>
            <a:custGeom>
              <a:rect b="b" l="l" r="r" t="t"/>
              <a:pathLst>
                <a:path extrusionOk="0" h="99425" w="6444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3577952" y="2141385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4738441" y="1742134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4625493" y="1129881"/>
              <a:ext cx="671655" cy="863214"/>
            </a:xfrm>
            <a:custGeom>
              <a:rect b="b" l="l" r="r" t="t"/>
              <a:pathLst>
                <a:path extrusionOk="0" h="30427" w="23679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4739292" y="1617079"/>
              <a:ext cx="28" cy="908"/>
            </a:xfrm>
            <a:custGeom>
              <a:rect b="b" l="l" r="r" t="t"/>
              <a:pathLst>
                <a:path extrusionOk="0" h="32" w="1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5172962" y="1506719"/>
              <a:ext cx="908" cy="879"/>
            </a:xfrm>
            <a:custGeom>
              <a:rect b="b" l="l" r="r" t="t"/>
              <a:pathLst>
                <a:path extrusionOk="0" h="31" w="32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7181814" y="3317605"/>
              <a:ext cx="644935" cy="568279"/>
            </a:xfrm>
            <a:custGeom>
              <a:rect b="b" l="l" r="r" t="t"/>
              <a:pathLst>
                <a:path extrusionOk="0" h="20031" w="22737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4512544" y="1279050"/>
              <a:ext cx="908" cy="90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4532371" y="1220409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4404786" y="1079013"/>
              <a:ext cx="440594" cy="334596"/>
            </a:xfrm>
            <a:custGeom>
              <a:rect b="b" l="l" r="r" t="t"/>
              <a:pathLst>
                <a:path extrusionOk="0" h="11794" w="15533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4305623" y="1486009"/>
              <a:ext cx="310427" cy="428614"/>
            </a:xfrm>
            <a:custGeom>
              <a:rect b="b" l="l" r="r" t="t"/>
              <a:pathLst>
                <a:path extrusionOk="0" h="15108" w="10944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4034909" y="1423056"/>
              <a:ext cx="879" cy="28"/>
            </a:xfrm>
            <a:custGeom>
              <a:rect b="b" l="l" r="r" t="t"/>
              <a:pathLst>
                <a:path extrusionOk="0" h="1" w="31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3940057" y="1419624"/>
              <a:ext cx="238011" cy="206108"/>
            </a:xfrm>
            <a:custGeom>
              <a:rect b="b" l="l" r="r" t="t"/>
              <a:pathLst>
                <a:path extrusionOk="0" h="7265" w="8391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7501684" y="3138222"/>
              <a:ext cx="311278" cy="174220"/>
            </a:xfrm>
            <a:custGeom>
              <a:rect b="b" l="l" r="r" t="t"/>
              <a:pathLst>
                <a:path extrusionOk="0" h="6141" w="10974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4"/>
            <p:cNvSpPr/>
            <p:nvPr/>
          </p:nvSpPr>
          <p:spPr>
            <a:xfrm>
              <a:off x="7149053" y="3017507"/>
              <a:ext cx="162134" cy="183696"/>
            </a:xfrm>
            <a:custGeom>
              <a:rect b="b" l="l" r="r" t="t"/>
              <a:pathLst>
                <a:path extrusionOk="0" h="6475" w="5716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4"/>
            <p:cNvSpPr/>
            <p:nvPr/>
          </p:nvSpPr>
          <p:spPr>
            <a:xfrm>
              <a:off x="6073941" y="3318456"/>
              <a:ext cx="124182" cy="224236"/>
            </a:xfrm>
            <a:custGeom>
              <a:rect b="b" l="l" r="r" t="t"/>
              <a:pathLst>
                <a:path extrusionOk="0" h="7904" w="4378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4"/>
            <p:cNvSpPr/>
            <p:nvPr/>
          </p:nvSpPr>
          <p:spPr>
            <a:xfrm>
              <a:off x="6023055" y="1418744"/>
              <a:ext cx="147470" cy="269089"/>
            </a:xfrm>
            <a:custGeom>
              <a:rect b="b" l="l" r="r" t="t"/>
              <a:pathLst>
                <a:path extrusionOk="0" h="9485" w="5199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4"/>
            <p:cNvSpPr/>
            <p:nvPr/>
          </p:nvSpPr>
          <p:spPr>
            <a:xfrm>
              <a:off x="7425808" y="2329364"/>
              <a:ext cx="165567" cy="243216"/>
            </a:xfrm>
            <a:custGeom>
              <a:rect b="b" l="l" r="r" t="t"/>
              <a:pathLst>
                <a:path extrusionOk="0" h="8573" w="5837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4424613" y="1129030"/>
              <a:ext cx="109517" cy="175922"/>
            </a:xfrm>
            <a:custGeom>
              <a:rect b="b" l="l" r="r" t="t"/>
              <a:pathLst>
                <a:path extrusionOk="0" h="6201" w="3861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4"/>
            <p:cNvSpPr/>
            <p:nvPr/>
          </p:nvSpPr>
          <p:spPr>
            <a:xfrm>
              <a:off x="4492717" y="1282511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4"/>
            <p:cNvSpPr/>
            <p:nvPr/>
          </p:nvSpPr>
          <p:spPr>
            <a:xfrm>
              <a:off x="6929197" y="3035607"/>
              <a:ext cx="187124" cy="191469"/>
            </a:xfrm>
            <a:custGeom>
              <a:rect b="b" l="l" r="r" t="t"/>
              <a:pathLst>
                <a:path extrusionOk="0" h="6749" w="6597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4"/>
            <p:cNvSpPr/>
            <p:nvPr/>
          </p:nvSpPr>
          <p:spPr>
            <a:xfrm>
              <a:off x="7100776" y="3227048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4"/>
            <p:cNvSpPr/>
            <p:nvPr/>
          </p:nvSpPr>
          <p:spPr>
            <a:xfrm>
              <a:off x="3890929" y="1351507"/>
              <a:ext cx="156944" cy="124204"/>
            </a:xfrm>
            <a:custGeom>
              <a:rect b="b" l="l" r="r" t="t"/>
              <a:pathLst>
                <a:path extrusionOk="0" h="4378" w="5533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4"/>
            <p:cNvSpPr/>
            <p:nvPr/>
          </p:nvSpPr>
          <p:spPr>
            <a:xfrm>
              <a:off x="5313509" y="2050828"/>
              <a:ext cx="119870" cy="190618"/>
            </a:xfrm>
            <a:custGeom>
              <a:rect b="b" l="l" r="r" t="t"/>
              <a:pathLst>
                <a:path extrusionOk="0" h="6719" w="4226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4"/>
            <p:cNvSpPr/>
            <p:nvPr/>
          </p:nvSpPr>
          <p:spPr>
            <a:xfrm>
              <a:off x="5512659" y="1352358"/>
              <a:ext cx="154362" cy="156120"/>
            </a:xfrm>
            <a:custGeom>
              <a:rect b="b" l="l" r="r" t="t"/>
              <a:pathLst>
                <a:path extrusionOk="0" h="5503" w="5442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4"/>
            <p:cNvSpPr/>
            <p:nvPr/>
          </p:nvSpPr>
          <p:spPr>
            <a:xfrm>
              <a:off x="4342696" y="1327364"/>
              <a:ext cx="160404" cy="150049"/>
            </a:xfrm>
            <a:custGeom>
              <a:rect b="b" l="l" r="r" t="t"/>
              <a:pathLst>
                <a:path extrusionOk="0" h="5289" w="5655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4067670" y="1287675"/>
              <a:ext cx="158674" cy="99210"/>
            </a:xfrm>
            <a:custGeom>
              <a:rect b="b" l="l" r="r" t="t"/>
              <a:pathLst>
                <a:path extrusionOk="0" h="3497" w="5594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7901741" y="3966058"/>
              <a:ext cx="160376" cy="158702"/>
            </a:xfrm>
            <a:custGeom>
              <a:rect b="b" l="l" r="r" t="t"/>
              <a:pathLst>
                <a:path extrusionOk="0" h="5594" w="5654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5088491" y="1835272"/>
              <a:ext cx="138818" cy="87096"/>
            </a:xfrm>
            <a:custGeom>
              <a:rect b="b" l="l" r="r" t="t"/>
              <a:pathLst>
                <a:path extrusionOk="0" h="3070" w="4894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6305852" y="1150562"/>
              <a:ext cx="132805" cy="112998"/>
            </a:xfrm>
            <a:custGeom>
              <a:rect b="b" l="l" r="r" t="t"/>
              <a:pathLst>
                <a:path extrusionOk="0" h="3983" w="4682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6933509" y="1214395"/>
              <a:ext cx="110397" cy="79351"/>
            </a:xfrm>
            <a:custGeom>
              <a:rect b="b" l="l" r="r" t="t"/>
              <a:pathLst>
                <a:path extrusionOk="0" h="2797" w="3892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4179740" y="1445497"/>
              <a:ext cx="90569" cy="108685"/>
            </a:xfrm>
            <a:custGeom>
              <a:rect b="b" l="l" r="r" t="t"/>
              <a:pathLst>
                <a:path extrusionOk="0" h="3831" w="3193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7304237" y="3108036"/>
              <a:ext cx="106964" cy="119041"/>
            </a:xfrm>
            <a:custGeom>
              <a:rect b="b" l="l" r="r" t="t"/>
              <a:pathLst>
                <a:path extrusionOk="0" h="4196" w="3771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4630655" y="2263830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4533250" y="2180195"/>
              <a:ext cx="100043" cy="106075"/>
            </a:xfrm>
            <a:custGeom>
              <a:rect b="b" l="l" r="r" t="t"/>
              <a:pathLst>
                <a:path extrusionOk="0" h="3739" w="3527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4033179" y="1230764"/>
              <a:ext cx="120750" cy="66443"/>
            </a:xfrm>
            <a:custGeom>
              <a:rect b="b" l="l" r="r" t="t"/>
              <a:pathLst>
                <a:path extrusionOk="0" h="2342" w="4257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5585953" y="1328215"/>
              <a:ext cx="97462" cy="63833"/>
            </a:xfrm>
            <a:custGeom>
              <a:rect b="b" l="l" r="r" t="t"/>
              <a:pathLst>
                <a:path extrusionOk="0" h="2250" w="3436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4243561" y="1317860"/>
              <a:ext cx="81918" cy="89706"/>
            </a:xfrm>
            <a:custGeom>
              <a:rect b="b" l="l" r="r" t="t"/>
              <a:pathLst>
                <a:path extrusionOk="0" h="3162" w="2888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5256610" y="2123285"/>
              <a:ext cx="72444" cy="84514"/>
            </a:xfrm>
            <a:custGeom>
              <a:rect b="b" l="l" r="r" t="t"/>
              <a:pathLst>
                <a:path extrusionOk="0" h="2979" w="2554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7528404" y="2231062"/>
              <a:ext cx="85407" cy="99210"/>
            </a:xfrm>
            <a:custGeom>
              <a:rect b="b" l="l" r="r" t="t"/>
              <a:pathLst>
                <a:path extrusionOk="0" h="3497" w="3011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4303042" y="1192834"/>
              <a:ext cx="68133" cy="96600"/>
            </a:xfrm>
            <a:custGeom>
              <a:rect b="b" l="l" r="r" t="t"/>
              <a:pathLst>
                <a:path extrusionOk="0" h="3405" w="2402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7093883" y="3227899"/>
              <a:ext cx="156944" cy="50045"/>
            </a:xfrm>
            <a:custGeom>
              <a:rect b="b" l="l" r="r" t="t"/>
              <a:pathLst>
                <a:path extrusionOk="0" h="1764" w="5533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7312860" y="2813130"/>
              <a:ext cx="76784" cy="119041"/>
            </a:xfrm>
            <a:custGeom>
              <a:rect b="b" l="l" r="r" t="t"/>
              <a:pathLst>
                <a:path extrusionOk="0" h="4196" w="2707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7604280" y="3921205"/>
              <a:ext cx="62119" cy="76798"/>
            </a:xfrm>
            <a:custGeom>
              <a:rect b="b" l="l" r="r" t="t"/>
              <a:pathLst>
                <a:path extrusionOk="0" h="2707" w="219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4074563" y="2722601"/>
              <a:ext cx="165567" cy="65563"/>
            </a:xfrm>
            <a:custGeom>
              <a:rect b="b" l="l" r="r" t="t"/>
              <a:pathLst>
                <a:path extrusionOk="0" h="2311" w="5837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6446400" y="1218707"/>
              <a:ext cx="64672" cy="77620"/>
            </a:xfrm>
            <a:custGeom>
              <a:rect b="b" l="l" r="r" t="t"/>
              <a:pathLst>
                <a:path extrusionOk="0" h="2736" w="228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7356853" y="2963179"/>
              <a:ext cx="77607" cy="75039"/>
            </a:xfrm>
            <a:custGeom>
              <a:rect b="b" l="l" r="r" t="t"/>
              <a:pathLst>
                <a:path extrusionOk="0" h="2645" w="2736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4"/>
            <p:cNvSpPr/>
            <p:nvPr/>
          </p:nvSpPr>
          <p:spPr>
            <a:xfrm>
              <a:off x="4236668" y="2778632"/>
              <a:ext cx="95704" cy="43151"/>
            </a:xfrm>
            <a:custGeom>
              <a:rect b="b" l="l" r="r" t="t"/>
              <a:pathLst>
                <a:path extrusionOk="0" h="1521" w="3374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4"/>
            <p:cNvSpPr/>
            <p:nvPr/>
          </p:nvSpPr>
          <p:spPr>
            <a:xfrm>
              <a:off x="4451333" y="1506719"/>
              <a:ext cx="49185" cy="48314"/>
            </a:xfrm>
            <a:custGeom>
              <a:rect b="b" l="l" r="r" t="t"/>
              <a:pathLst>
                <a:path extrusionOk="0" h="1703" w="1734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4"/>
            <p:cNvSpPr/>
            <p:nvPr/>
          </p:nvSpPr>
          <p:spPr>
            <a:xfrm>
              <a:off x="4453063" y="1518777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4"/>
            <p:cNvSpPr/>
            <p:nvPr/>
          </p:nvSpPr>
          <p:spPr>
            <a:xfrm>
              <a:off x="6679190" y="2966640"/>
              <a:ext cx="38803" cy="65563"/>
            </a:xfrm>
            <a:custGeom>
              <a:rect b="b" l="l" r="r" t="t"/>
              <a:pathLst>
                <a:path extrusionOk="0" h="2311" w="1368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4"/>
            <p:cNvSpPr/>
            <p:nvPr/>
          </p:nvSpPr>
          <p:spPr>
            <a:xfrm>
              <a:off x="4367713" y="1241971"/>
              <a:ext cx="39683" cy="54357"/>
            </a:xfrm>
            <a:custGeom>
              <a:rect b="b" l="l" r="r" t="t"/>
              <a:pathLst>
                <a:path extrusionOk="0" h="1916" w="1399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4"/>
            <p:cNvSpPr/>
            <p:nvPr/>
          </p:nvSpPr>
          <p:spPr>
            <a:xfrm>
              <a:off x="5868750" y="1270426"/>
              <a:ext cx="43994" cy="53506"/>
            </a:xfrm>
            <a:custGeom>
              <a:rect b="b" l="l" r="r" t="t"/>
              <a:pathLst>
                <a:path extrusionOk="0" h="1886" w="1551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4"/>
            <p:cNvSpPr/>
            <p:nvPr/>
          </p:nvSpPr>
          <p:spPr>
            <a:xfrm>
              <a:off x="7302535" y="2688954"/>
              <a:ext cx="28478" cy="65563"/>
            </a:xfrm>
            <a:custGeom>
              <a:rect b="b" l="l" r="r" t="t"/>
              <a:pathLst>
                <a:path extrusionOk="0" h="2311" w="1004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4"/>
            <p:cNvSpPr/>
            <p:nvPr/>
          </p:nvSpPr>
          <p:spPr>
            <a:xfrm>
              <a:off x="5934273" y="1223019"/>
              <a:ext cx="43115" cy="59520"/>
            </a:xfrm>
            <a:custGeom>
              <a:rect b="b" l="l" r="r" t="t"/>
              <a:pathLst>
                <a:path extrusionOk="0" h="2098" w="152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4"/>
            <p:cNvSpPr/>
            <p:nvPr/>
          </p:nvSpPr>
          <p:spPr>
            <a:xfrm>
              <a:off x="4301311" y="1392899"/>
              <a:ext cx="37981" cy="44002"/>
            </a:xfrm>
            <a:custGeom>
              <a:rect b="b" l="l" r="r" t="t"/>
              <a:pathLst>
                <a:path extrusionOk="0" h="1551" w="1339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4"/>
            <p:cNvSpPr/>
            <p:nvPr/>
          </p:nvSpPr>
          <p:spPr>
            <a:xfrm>
              <a:off x="4317706" y="1393750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4"/>
            <p:cNvSpPr/>
            <p:nvPr/>
          </p:nvSpPr>
          <p:spPr>
            <a:xfrm>
              <a:off x="7058541" y="1218707"/>
              <a:ext cx="58659" cy="25022"/>
            </a:xfrm>
            <a:custGeom>
              <a:rect b="b" l="l" r="r" t="t"/>
              <a:pathLst>
                <a:path extrusionOk="0" h="882" w="2068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4"/>
            <p:cNvSpPr/>
            <p:nvPr/>
          </p:nvSpPr>
          <p:spPr>
            <a:xfrm>
              <a:off x="7781021" y="3202905"/>
              <a:ext cx="68161" cy="38839"/>
            </a:xfrm>
            <a:custGeom>
              <a:rect b="b" l="l" r="r" t="t"/>
              <a:pathLst>
                <a:path extrusionOk="0" h="1369" w="2403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4"/>
            <p:cNvSpPr/>
            <p:nvPr/>
          </p:nvSpPr>
          <p:spPr>
            <a:xfrm>
              <a:off x="4213380" y="1200579"/>
              <a:ext cx="44845" cy="32796"/>
            </a:xfrm>
            <a:custGeom>
              <a:rect b="b" l="l" r="r" t="t"/>
              <a:pathLst>
                <a:path extrusionOk="0" h="1156" w="1581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4"/>
            <p:cNvSpPr/>
            <p:nvPr/>
          </p:nvSpPr>
          <p:spPr>
            <a:xfrm>
              <a:off x="7044727" y="1311818"/>
              <a:ext cx="46604" cy="31094"/>
            </a:xfrm>
            <a:custGeom>
              <a:rect b="b" l="l" r="r" t="t"/>
              <a:pathLst>
                <a:path extrusionOk="0" h="1096" w="1643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4"/>
            <p:cNvSpPr/>
            <p:nvPr/>
          </p:nvSpPr>
          <p:spPr>
            <a:xfrm>
              <a:off x="7129226" y="2788136"/>
              <a:ext cx="37981" cy="34498"/>
            </a:xfrm>
            <a:custGeom>
              <a:rect b="b" l="l" r="r" t="t"/>
              <a:pathLst>
                <a:path extrusionOk="0" h="1216" w="1339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4"/>
            <p:cNvSpPr/>
            <p:nvPr/>
          </p:nvSpPr>
          <p:spPr>
            <a:xfrm>
              <a:off x="5524742" y="2413028"/>
              <a:ext cx="23288" cy="50896"/>
            </a:xfrm>
            <a:custGeom>
              <a:rect b="b" l="l" r="r" t="t"/>
              <a:pathLst>
                <a:path extrusionOk="0" h="1794" w="821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4"/>
            <p:cNvSpPr/>
            <p:nvPr/>
          </p:nvSpPr>
          <p:spPr>
            <a:xfrm>
              <a:off x="4415111" y="1706785"/>
              <a:ext cx="37101" cy="35377"/>
            </a:xfrm>
            <a:custGeom>
              <a:rect b="b" l="l" r="r" t="t"/>
              <a:pathLst>
                <a:path extrusionOk="0" h="1247" w="1308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4"/>
            <p:cNvSpPr/>
            <p:nvPr/>
          </p:nvSpPr>
          <p:spPr>
            <a:xfrm>
              <a:off x="3485710" y="1997379"/>
              <a:ext cx="22437" cy="56939"/>
            </a:xfrm>
            <a:custGeom>
              <a:rect b="b" l="l" r="r" t="t"/>
              <a:pathLst>
                <a:path extrusionOk="0" h="2007" w="791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4"/>
            <p:cNvSpPr/>
            <p:nvPr/>
          </p:nvSpPr>
          <p:spPr>
            <a:xfrm>
              <a:off x="7375801" y="3273603"/>
              <a:ext cx="58659" cy="33675"/>
            </a:xfrm>
            <a:custGeom>
              <a:rect b="b" l="l" r="r" t="t"/>
              <a:pathLst>
                <a:path extrusionOk="0" h="1187" w="2068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4"/>
            <p:cNvSpPr/>
            <p:nvPr/>
          </p:nvSpPr>
          <p:spPr>
            <a:xfrm>
              <a:off x="4365132" y="1301491"/>
              <a:ext cx="38803" cy="23292"/>
            </a:xfrm>
            <a:custGeom>
              <a:rect b="b" l="l" r="r" t="t"/>
              <a:pathLst>
                <a:path extrusionOk="0" h="821" w="1368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4"/>
            <p:cNvSpPr/>
            <p:nvPr/>
          </p:nvSpPr>
          <p:spPr>
            <a:xfrm>
              <a:off x="7392196" y="2918326"/>
              <a:ext cx="21586" cy="43151"/>
            </a:xfrm>
            <a:custGeom>
              <a:rect b="b" l="l" r="r" t="t"/>
              <a:pathLst>
                <a:path extrusionOk="0" h="1521" w="761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4"/>
            <p:cNvSpPr/>
            <p:nvPr/>
          </p:nvSpPr>
          <p:spPr>
            <a:xfrm>
              <a:off x="5990294" y="1253205"/>
              <a:ext cx="25897" cy="32796"/>
            </a:xfrm>
            <a:custGeom>
              <a:rect b="b" l="l" r="r" t="t"/>
              <a:pathLst>
                <a:path extrusionOk="0" h="1156" w="913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4"/>
            <p:cNvSpPr/>
            <p:nvPr/>
          </p:nvSpPr>
          <p:spPr>
            <a:xfrm>
              <a:off x="5842882" y="1279930"/>
              <a:ext cx="40534" cy="28483"/>
            </a:xfrm>
            <a:custGeom>
              <a:rect b="b" l="l" r="r" t="t"/>
              <a:pathLst>
                <a:path extrusionOk="0" h="1004" w="1429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4"/>
            <p:cNvSpPr/>
            <p:nvPr/>
          </p:nvSpPr>
          <p:spPr>
            <a:xfrm>
              <a:off x="5867871" y="1302342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4"/>
            <p:cNvSpPr/>
            <p:nvPr/>
          </p:nvSpPr>
          <p:spPr>
            <a:xfrm>
              <a:off x="5960142" y="1284242"/>
              <a:ext cx="31060" cy="25902"/>
            </a:xfrm>
            <a:custGeom>
              <a:rect b="b" l="l" r="r" t="t"/>
              <a:pathLst>
                <a:path extrusionOk="0" h="913" w="1095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4"/>
            <p:cNvSpPr/>
            <p:nvPr/>
          </p:nvSpPr>
          <p:spPr>
            <a:xfrm>
              <a:off x="6010149" y="1220409"/>
              <a:ext cx="25018" cy="33675"/>
            </a:xfrm>
            <a:custGeom>
              <a:rect b="b" l="l" r="r" t="t"/>
              <a:pathLst>
                <a:path extrusionOk="0" h="1187" w="882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4"/>
            <p:cNvSpPr/>
            <p:nvPr/>
          </p:nvSpPr>
          <p:spPr>
            <a:xfrm>
              <a:off x="7452556" y="3177883"/>
              <a:ext cx="47426" cy="19887"/>
            </a:xfrm>
            <a:custGeom>
              <a:rect b="b" l="l" r="r" t="t"/>
              <a:pathLst>
                <a:path extrusionOk="0" h="701" w="1672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4"/>
            <p:cNvSpPr/>
            <p:nvPr/>
          </p:nvSpPr>
          <p:spPr>
            <a:xfrm>
              <a:off x="8011229" y="3493499"/>
              <a:ext cx="38832" cy="40569"/>
            </a:xfrm>
            <a:custGeom>
              <a:rect b="b" l="l" r="r" t="t"/>
              <a:pathLst>
                <a:path extrusionOk="0" h="1430" w="1369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4"/>
            <p:cNvSpPr/>
            <p:nvPr/>
          </p:nvSpPr>
          <p:spPr>
            <a:xfrm>
              <a:off x="7256839" y="3266709"/>
              <a:ext cx="52617" cy="17277"/>
            </a:xfrm>
            <a:custGeom>
              <a:rect b="b" l="l" r="r" t="t"/>
              <a:pathLst>
                <a:path extrusionOk="0" h="609" w="1855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4"/>
            <p:cNvSpPr/>
            <p:nvPr/>
          </p:nvSpPr>
          <p:spPr>
            <a:xfrm>
              <a:off x="7318050" y="3268440"/>
              <a:ext cx="52617" cy="13816"/>
            </a:xfrm>
            <a:custGeom>
              <a:rect b="b" l="l" r="r" t="t"/>
              <a:pathLst>
                <a:path extrusionOk="0" h="487" w="1855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4"/>
            <p:cNvSpPr/>
            <p:nvPr/>
          </p:nvSpPr>
          <p:spPr>
            <a:xfrm>
              <a:off x="6007539" y="1728318"/>
              <a:ext cx="25046" cy="26781"/>
            </a:xfrm>
            <a:custGeom>
              <a:rect b="b" l="l" r="r" t="t"/>
              <a:pathLst>
                <a:path extrusionOk="0" h="944" w="883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4"/>
            <p:cNvSpPr/>
            <p:nvPr/>
          </p:nvSpPr>
          <p:spPr>
            <a:xfrm>
              <a:off x="4273741" y="1859415"/>
              <a:ext cx="31060" cy="18980"/>
            </a:xfrm>
            <a:custGeom>
              <a:rect b="b" l="l" r="r" t="t"/>
              <a:pathLst>
                <a:path extrusionOk="0" h="669" w="1095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4"/>
            <p:cNvSpPr/>
            <p:nvPr/>
          </p:nvSpPr>
          <p:spPr>
            <a:xfrm>
              <a:off x="6697286" y="1393750"/>
              <a:ext cx="23316" cy="23320"/>
            </a:xfrm>
            <a:custGeom>
              <a:rect b="b" l="l" r="r" t="t"/>
              <a:pathLst>
                <a:path extrusionOk="0" h="822" w="822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4"/>
            <p:cNvSpPr/>
            <p:nvPr/>
          </p:nvSpPr>
          <p:spPr>
            <a:xfrm>
              <a:off x="4470309" y="2210381"/>
              <a:ext cx="34520" cy="22441"/>
            </a:xfrm>
            <a:custGeom>
              <a:rect b="b" l="l" r="r" t="t"/>
              <a:pathLst>
                <a:path extrusionOk="0" h="791" w="1217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4"/>
            <p:cNvSpPr/>
            <p:nvPr/>
          </p:nvSpPr>
          <p:spPr>
            <a:xfrm>
              <a:off x="5900633" y="2524266"/>
              <a:ext cx="31088" cy="18980"/>
            </a:xfrm>
            <a:custGeom>
              <a:rect b="b" l="l" r="r" t="t"/>
              <a:pathLst>
                <a:path extrusionOk="0" h="669" w="1096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4"/>
            <p:cNvSpPr/>
            <p:nvPr/>
          </p:nvSpPr>
          <p:spPr>
            <a:xfrm>
              <a:off x="4057317" y="1296299"/>
              <a:ext cx="33669" cy="22469"/>
            </a:xfrm>
            <a:custGeom>
              <a:rect b="b" l="l" r="r" t="t"/>
              <a:pathLst>
                <a:path extrusionOk="0" h="792" w="1187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4"/>
            <p:cNvSpPr/>
            <p:nvPr/>
          </p:nvSpPr>
          <p:spPr>
            <a:xfrm>
              <a:off x="5529054" y="2383693"/>
              <a:ext cx="16395" cy="27632"/>
            </a:xfrm>
            <a:custGeom>
              <a:rect b="b" l="l" r="r" t="t"/>
              <a:pathLst>
                <a:path extrusionOk="0" h="974" w="578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4"/>
            <p:cNvSpPr/>
            <p:nvPr/>
          </p:nvSpPr>
          <p:spPr>
            <a:xfrm>
              <a:off x="7282708" y="2947660"/>
              <a:ext cx="37101" cy="39690"/>
            </a:xfrm>
            <a:custGeom>
              <a:rect b="b" l="l" r="r" t="t"/>
              <a:pathLst>
                <a:path extrusionOk="0" h="1399" w="1308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4"/>
            <p:cNvSpPr/>
            <p:nvPr/>
          </p:nvSpPr>
          <p:spPr>
            <a:xfrm>
              <a:off x="7354244" y="2931262"/>
              <a:ext cx="26777" cy="48314"/>
            </a:xfrm>
            <a:custGeom>
              <a:rect b="b" l="l" r="r" t="t"/>
              <a:pathLst>
                <a:path extrusionOk="0" h="1703" w="944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4"/>
            <p:cNvSpPr/>
            <p:nvPr/>
          </p:nvSpPr>
          <p:spPr>
            <a:xfrm>
              <a:off x="4172847" y="2804505"/>
              <a:ext cx="31939" cy="18128"/>
            </a:xfrm>
            <a:custGeom>
              <a:rect b="b" l="l" r="r" t="t"/>
              <a:pathLst>
                <a:path extrusionOk="0" h="639" w="1126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4"/>
            <p:cNvSpPr/>
            <p:nvPr/>
          </p:nvSpPr>
          <p:spPr>
            <a:xfrm>
              <a:off x="6226544" y="1552424"/>
              <a:ext cx="23316" cy="21590"/>
            </a:xfrm>
            <a:custGeom>
              <a:rect b="b" l="l" r="r" t="t"/>
              <a:pathLst>
                <a:path extrusionOk="0" h="761" w="822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4"/>
            <p:cNvSpPr/>
            <p:nvPr/>
          </p:nvSpPr>
          <p:spPr>
            <a:xfrm>
              <a:off x="5765276" y="2524266"/>
              <a:ext cx="37981" cy="12086"/>
            </a:xfrm>
            <a:custGeom>
              <a:rect b="b" l="l" r="r" t="t"/>
              <a:pathLst>
                <a:path extrusionOk="0" h="426" w="1339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4"/>
            <p:cNvSpPr/>
            <p:nvPr/>
          </p:nvSpPr>
          <p:spPr>
            <a:xfrm>
              <a:off x="4347886" y="2807087"/>
              <a:ext cx="27599" cy="13845"/>
            </a:xfrm>
            <a:custGeom>
              <a:rect b="b" l="l" r="r" t="t"/>
              <a:pathLst>
                <a:path extrusionOk="0" h="488" w="973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4"/>
            <p:cNvSpPr/>
            <p:nvPr/>
          </p:nvSpPr>
          <p:spPr>
            <a:xfrm>
              <a:off x="7328403" y="2902807"/>
              <a:ext cx="18976" cy="24171"/>
            </a:xfrm>
            <a:custGeom>
              <a:rect b="b" l="l" r="r" t="t"/>
              <a:pathLst>
                <a:path extrusionOk="0" h="852" w="669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4"/>
            <p:cNvSpPr/>
            <p:nvPr/>
          </p:nvSpPr>
          <p:spPr>
            <a:xfrm>
              <a:off x="7305116" y="3285689"/>
              <a:ext cx="27628" cy="17277"/>
            </a:xfrm>
            <a:custGeom>
              <a:rect b="b" l="l" r="r" t="t"/>
              <a:pathLst>
                <a:path extrusionOk="0" h="609" w="974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4"/>
            <p:cNvSpPr/>
            <p:nvPr/>
          </p:nvSpPr>
          <p:spPr>
            <a:xfrm>
              <a:off x="4264238" y="1268724"/>
              <a:ext cx="12963" cy="29335"/>
            </a:xfrm>
            <a:custGeom>
              <a:rect b="b" l="l" r="r" t="t"/>
              <a:pathLst>
                <a:path extrusionOk="0" h="1034" w="457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4"/>
            <p:cNvSpPr/>
            <p:nvPr/>
          </p:nvSpPr>
          <p:spPr>
            <a:xfrm>
              <a:off x="7882765" y="3226197"/>
              <a:ext cx="19855" cy="22441"/>
            </a:xfrm>
            <a:custGeom>
              <a:rect b="b" l="l" r="r" t="t"/>
              <a:pathLst>
                <a:path extrusionOk="0" h="791" w="70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4"/>
            <p:cNvSpPr/>
            <p:nvPr/>
          </p:nvSpPr>
          <p:spPr>
            <a:xfrm>
              <a:off x="4316827" y="1876664"/>
              <a:ext cx="19005" cy="23292"/>
            </a:xfrm>
            <a:custGeom>
              <a:rect b="b" l="l" r="r" t="t"/>
              <a:pathLst>
                <a:path extrusionOk="0" h="821" w="67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4"/>
            <p:cNvSpPr/>
            <p:nvPr/>
          </p:nvSpPr>
          <p:spPr>
            <a:xfrm>
              <a:off x="7698252" y="1774901"/>
              <a:ext cx="17274" cy="26753"/>
            </a:xfrm>
            <a:custGeom>
              <a:rect b="b" l="l" r="r" t="t"/>
              <a:pathLst>
                <a:path extrusionOk="0" h="943" w="609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4"/>
            <p:cNvSpPr/>
            <p:nvPr/>
          </p:nvSpPr>
          <p:spPr>
            <a:xfrm>
              <a:off x="4464267" y="2289703"/>
              <a:ext cx="879" cy="28"/>
            </a:xfrm>
            <a:custGeom>
              <a:rect b="b" l="l" r="r" t="t"/>
              <a:pathLst>
                <a:path extrusionOk="0" h="1" w="31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4"/>
            <p:cNvSpPr/>
            <p:nvPr/>
          </p:nvSpPr>
          <p:spPr>
            <a:xfrm>
              <a:off x="4458225" y="2275915"/>
              <a:ext cx="26777" cy="21590"/>
            </a:xfrm>
            <a:custGeom>
              <a:rect b="b" l="l" r="r" t="t"/>
              <a:pathLst>
                <a:path extrusionOk="0" h="761" w="944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4"/>
            <p:cNvSpPr/>
            <p:nvPr/>
          </p:nvSpPr>
          <p:spPr>
            <a:xfrm>
              <a:off x="4475471" y="2297477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4"/>
            <p:cNvSpPr/>
            <p:nvPr/>
          </p:nvSpPr>
          <p:spPr>
            <a:xfrm>
              <a:off x="7622405" y="2217275"/>
              <a:ext cx="22437" cy="26753"/>
            </a:xfrm>
            <a:custGeom>
              <a:rect b="b" l="l" r="r" t="t"/>
              <a:pathLst>
                <a:path extrusionOk="0" h="943" w="791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4"/>
            <p:cNvSpPr/>
            <p:nvPr/>
          </p:nvSpPr>
          <p:spPr>
            <a:xfrm>
              <a:off x="7420646" y="3183075"/>
              <a:ext cx="20706" cy="15547"/>
            </a:xfrm>
            <a:custGeom>
              <a:rect b="b" l="l" r="r" t="t"/>
              <a:pathLst>
                <a:path extrusionOk="0" h="548" w="73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4"/>
            <p:cNvSpPr/>
            <p:nvPr/>
          </p:nvSpPr>
          <p:spPr>
            <a:xfrm>
              <a:off x="5191087" y="1542920"/>
              <a:ext cx="17274" cy="19008"/>
            </a:xfrm>
            <a:custGeom>
              <a:rect b="b" l="l" r="r" t="t"/>
              <a:pathLst>
                <a:path extrusionOk="0" h="670" w="609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4"/>
            <p:cNvSpPr/>
            <p:nvPr/>
          </p:nvSpPr>
          <p:spPr>
            <a:xfrm>
              <a:off x="4403056" y="1177315"/>
              <a:ext cx="18125" cy="18980"/>
            </a:xfrm>
            <a:custGeom>
              <a:rect b="b" l="l" r="r" t="t"/>
              <a:pathLst>
                <a:path extrusionOk="0" h="669" w="639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4"/>
            <p:cNvSpPr/>
            <p:nvPr/>
          </p:nvSpPr>
          <p:spPr>
            <a:xfrm>
              <a:off x="4415111" y="1327364"/>
              <a:ext cx="16423" cy="17249"/>
            </a:xfrm>
            <a:custGeom>
              <a:rect b="b" l="l" r="r" t="t"/>
              <a:pathLst>
                <a:path extrusionOk="0" h="608" w="579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4"/>
            <p:cNvSpPr/>
            <p:nvPr/>
          </p:nvSpPr>
          <p:spPr>
            <a:xfrm>
              <a:off x="7024900" y="1300611"/>
              <a:ext cx="14693" cy="18157"/>
            </a:xfrm>
            <a:custGeom>
              <a:rect b="b" l="l" r="r" t="t"/>
              <a:pathLst>
                <a:path extrusionOk="0" h="640" w="518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4"/>
            <p:cNvSpPr/>
            <p:nvPr/>
          </p:nvSpPr>
          <p:spPr>
            <a:xfrm>
              <a:off x="4306502" y="1270426"/>
              <a:ext cx="16395" cy="14696"/>
            </a:xfrm>
            <a:custGeom>
              <a:rect b="b" l="l" r="r" t="t"/>
              <a:pathLst>
                <a:path extrusionOk="0" h="518" w="578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4"/>
            <p:cNvSpPr/>
            <p:nvPr/>
          </p:nvSpPr>
          <p:spPr>
            <a:xfrm>
              <a:off x="4178038" y="1220409"/>
              <a:ext cx="59510" cy="46612"/>
            </a:xfrm>
            <a:custGeom>
              <a:rect b="b" l="l" r="r" t="t"/>
              <a:pathLst>
                <a:path extrusionOk="0" h="1643" w="2098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4"/>
            <p:cNvSpPr/>
            <p:nvPr/>
          </p:nvSpPr>
          <p:spPr>
            <a:xfrm>
              <a:off x="7694820" y="2060332"/>
              <a:ext cx="13814" cy="23292"/>
            </a:xfrm>
            <a:custGeom>
              <a:rect b="b" l="l" r="r" t="t"/>
              <a:pathLst>
                <a:path extrusionOk="0" h="821" w="487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4"/>
            <p:cNvSpPr/>
            <p:nvPr/>
          </p:nvSpPr>
          <p:spPr>
            <a:xfrm>
              <a:off x="4277173" y="2037891"/>
              <a:ext cx="17274" cy="15575"/>
            </a:xfrm>
            <a:custGeom>
              <a:rect b="b" l="l" r="r" t="t"/>
              <a:pathLst>
                <a:path extrusionOk="0" h="549" w="609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6916263" y="1253205"/>
              <a:ext cx="17274" cy="22441"/>
            </a:xfrm>
            <a:custGeom>
              <a:rect b="b" l="l" r="r" t="t"/>
              <a:pathLst>
                <a:path extrusionOk="0" h="791" w="609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4"/>
            <p:cNvSpPr/>
            <p:nvPr/>
          </p:nvSpPr>
          <p:spPr>
            <a:xfrm>
              <a:off x="4244411" y="1443766"/>
              <a:ext cx="24167" cy="10383"/>
            </a:xfrm>
            <a:custGeom>
              <a:rect b="b" l="l" r="r" t="t"/>
              <a:pathLst>
                <a:path extrusionOk="0" h="366" w="852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4"/>
            <p:cNvSpPr/>
            <p:nvPr/>
          </p:nvSpPr>
          <p:spPr>
            <a:xfrm>
              <a:off x="4211650" y="1371338"/>
              <a:ext cx="14693" cy="14667"/>
            </a:xfrm>
            <a:custGeom>
              <a:rect b="b" l="l" r="r" t="t"/>
              <a:pathLst>
                <a:path extrusionOk="0" h="517" w="518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4"/>
            <p:cNvSpPr/>
            <p:nvPr/>
          </p:nvSpPr>
          <p:spPr>
            <a:xfrm>
              <a:off x="5515240" y="1410148"/>
              <a:ext cx="14693" cy="23292"/>
            </a:xfrm>
            <a:custGeom>
              <a:rect b="b" l="l" r="r" t="t"/>
              <a:pathLst>
                <a:path extrusionOk="0" h="821" w="518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4"/>
            <p:cNvSpPr/>
            <p:nvPr/>
          </p:nvSpPr>
          <p:spPr>
            <a:xfrm>
              <a:off x="4354779" y="1849060"/>
              <a:ext cx="14693" cy="13816"/>
            </a:xfrm>
            <a:custGeom>
              <a:rect b="b" l="l" r="r" t="t"/>
              <a:pathLst>
                <a:path extrusionOk="0" h="487" w="518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4"/>
            <p:cNvSpPr/>
            <p:nvPr/>
          </p:nvSpPr>
          <p:spPr>
            <a:xfrm>
              <a:off x="4228896" y="2115511"/>
              <a:ext cx="16423" cy="12114"/>
            </a:xfrm>
            <a:custGeom>
              <a:rect b="b" l="l" r="r" t="t"/>
              <a:pathLst>
                <a:path extrusionOk="0" h="427" w="579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4"/>
            <p:cNvSpPr/>
            <p:nvPr/>
          </p:nvSpPr>
          <p:spPr>
            <a:xfrm>
              <a:off x="7374950" y="1978399"/>
              <a:ext cx="15544" cy="13845"/>
            </a:xfrm>
            <a:custGeom>
              <a:rect b="b" l="l" r="r" t="t"/>
              <a:pathLst>
                <a:path extrusionOk="0" h="488" w="548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4"/>
            <p:cNvSpPr/>
            <p:nvPr/>
          </p:nvSpPr>
          <p:spPr>
            <a:xfrm>
              <a:off x="7517200" y="3791015"/>
              <a:ext cx="18154" cy="9504"/>
            </a:xfrm>
            <a:custGeom>
              <a:rect b="b" l="l" r="r" t="t"/>
              <a:pathLst>
                <a:path extrusionOk="0" h="335" w="64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4"/>
            <p:cNvSpPr/>
            <p:nvPr/>
          </p:nvSpPr>
          <p:spPr>
            <a:xfrm>
              <a:off x="6336912" y="1549842"/>
              <a:ext cx="13814" cy="15547"/>
            </a:xfrm>
            <a:custGeom>
              <a:rect b="b" l="l" r="r" t="t"/>
              <a:pathLst>
                <a:path extrusionOk="0" h="548" w="487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4"/>
            <p:cNvSpPr/>
            <p:nvPr/>
          </p:nvSpPr>
          <p:spPr>
            <a:xfrm>
              <a:off x="7550840" y="3227048"/>
              <a:ext cx="12083" cy="18128"/>
            </a:xfrm>
            <a:custGeom>
              <a:rect b="b" l="l" r="r" t="t"/>
              <a:pathLst>
                <a:path extrusionOk="0" h="639" w="426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4"/>
            <p:cNvSpPr/>
            <p:nvPr/>
          </p:nvSpPr>
          <p:spPr>
            <a:xfrm>
              <a:off x="7485318" y="3321889"/>
              <a:ext cx="17246" cy="11263"/>
            </a:xfrm>
            <a:custGeom>
              <a:rect b="b" l="l" r="r" t="t"/>
              <a:pathLst>
                <a:path extrusionOk="0" h="397" w="608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4"/>
            <p:cNvSpPr/>
            <p:nvPr/>
          </p:nvSpPr>
          <p:spPr>
            <a:xfrm>
              <a:off x="4431506" y="2936454"/>
              <a:ext cx="12112" cy="12965"/>
            </a:xfrm>
            <a:custGeom>
              <a:rect b="b" l="l" r="r" t="t"/>
              <a:pathLst>
                <a:path extrusionOk="0" h="457" w="427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5989443" y="1243701"/>
              <a:ext cx="15544" cy="13816"/>
            </a:xfrm>
            <a:custGeom>
              <a:rect b="b" l="l" r="r" t="t"/>
              <a:pathLst>
                <a:path extrusionOk="0" h="487" w="548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6255845" y="2915744"/>
              <a:ext cx="15544" cy="9532"/>
            </a:xfrm>
            <a:custGeom>
              <a:rect b="b" l="l" r="r" t="t"/>
              <a:pathLst>
                <a:path extrusionOk="0" h="336" w="548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4407367" y="1671407"/>
              <a:ext cx="17274" cy="14696"/>
            </a:xfrm>
            <a:custGeom>
              <a:rect b="b" l="l" r="r" t="t"/>
              <a:pathLst>
                <a:path extrusionOk="0" h="518" w="609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6391506" y="4023830"/>
              <a:ext cx="10382" cy="14696"/>
            </a:xfrm>
            <a:custGeom>
              <a:rect b="b" l="l" r="r" t="t"/>
              <a:pathLst>
                <a:path extrusionOk="0" h="518" w="366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4454793" y="1719721"/>
              <a:ext cx="13814" cy="11235"/>
            </a:xfrm>
            <a:custGeom>
              <a:rect b="b" l="l" r="r" t="t"/>
              <a:pathLst>
                <a:path extrusionOk="0" h="396" w="487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7975887" y="3277916"/>
              <a:ext cx="13814" cy="17277"/>
            </a:xfrm>
            <a:custGeom>
              <a:rect b="b" l="l" r="r" t="t"/>
              <a:pathLst>
                <a:path extrusionOk="0" h="609" w="487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4"/>
            <p:cNvSpPr/>
            <p:nvPr/>
          </p:nvSpPr>
          <p:spPr>
            <a:xfrm>
              <a:off x="5933394" y="1287675"/>
              <a:ext cx="16423" cy="10383"/>
            </a:xfrm>
            <a:custGeom>
              <a:rect b="b" l="l" r="r" t="t"/>
              <a:pathLst>
                <a:path extrusionOk="0" h="366" w="579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4"/>
            <p:cNvSpPr/>
            <p:nvPr/>
          </p:nvSpPr>
          <p:spPr>
            <a:xfrm>
              <a:off x="5949789" y="1298030"/>
              <a:ext cx="28" cy="879"/>
            </a:xfrm>
            <a:custGeom>
              <a:rect b="b" l="l" r="r" t="t"/>
              <a:pathLst>
                <a:path extrusionOk="0" h="31" w="1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4"/>
            <p:cNvSpPr/>
            <p:nvPr/>
          </p:nvSpPr>
          <p:spPr>
            <a:xfrm>
              <a:off x="6444670" y="1340273"/>
              <a:ext cx="12963" cy="12114"/>
            </a:xfrm>
            <a:custGeom>
              <a:rect b="b" l="l" r="r" t="t"/>
              <a:pathLst>
                <a:path extrusionOk="0" h="427" w="457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4"/>
            <p:cNvSpPr/>
            <p:nvPr/>
          </p:nvSpPr>
          <p:spPr>
            <a:xfrm>
              <a:off x="6528289" y="1256638"/>
              <a:ext cx="18154" cy="9504"/>
            </a:xfrm>
            <a:custGeom>
              <a:rect b="b" l="l" r="r" t="t"/>
              <a:pathLst>
                <a:path extrusionOk="0" h="335" w="64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4622911" y="3631491"/>
              <a:ext cx="28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603935" y="3631491"/>
              <a:ext cx="19005" cy="18980"/>
            </a:xfrm>
            <a:custGeom>
              <a:rect b="b" l="l" r="r" t="t"/>
              <a:pathLst>
                <a:path extrusionOk="0" h="669" w="67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610828" y="3639236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991058" y="1158336"/>
              <a:ext cx="12083" cy="11235"/>
            </a:xfrm>
            <a:custGeom>
              <a:rect b="b" l="l" r="r" t="t"/>
              <a:pathLst>
                <a:path extrusionOk="0" h="396" w="426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7397358" y="3162365"/>
              <a:ext cx="21586" cy="4341"/>
            </a:xfrm>
            <a:custGeom>
              <a:rect b="b" l="l" r="r" t="t"/>
              <a:pathLst>
                <a:path extrusionOk="0" h="153" w="761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7960371" y="3290852"/>
              <a:ext cx="15544" cy="10383"/>
            </a:xfrm>
            <a:custGeom>
              <a:rect b="b" l="l" r="r" t="t"/>
              <a:pathLst>
                <a:path extrusionOk="0" h="366" w="548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7606010" y="2265560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7606010" y="2248311"/>
              <a:ext cx="10382" cy="17277"/>
            </a:xfrm>
            <a:custGeom>
              <a:rect b="b" l="l" r="r" t="t"/>
              <a:pathLst>
                <a:path extrusionOk="0" h="609" w="366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5909255" y="1315279"/>
              <a:ext cx="12112" cy="12965"/>
            </a:xfrm>
            <a:custGeom>
              <a:rect b="b" l="l" r="r" t="t"/>
              <a:pathLst>
                <a:path extrusionOk="0" h="457" w="427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5996335" y="1302342"/>
              <a:ext cx="11233" cy="10383"/>
            </a:xfrm>
            <a:custGeom>
              <a:rect b="b" l="l" r="r" t="t"/>
              <a:pathLst>
                <a:path extrusionOk="0" h="366" w="396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6963689" y="3108036"/>
              <a:ext cx="9531" cy="11263"/>
            </a:xfrm>
            <a:custGeom>
              <a:rect b="b" l="l" r="r" t="t"/>
              <a:pathLst>
                <a:path extrusionOk="0" h="397" w="336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5932543" y="1303193"/>
              <a:ext cx="16395" cy="9532"/>
            </a:xfrm>
            <a:custGeom>
              <a:rect b="b" l="l" r="r" t="t"/>
              <a:pathLst>
                <a:path extrusionOk="0" h="336" w="578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357223" y="1839257"/>
              <a:ext cx="28" cy="882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7654287" y="2196564"/>
              <a:ext cx="10382" cy="13845"/>
            </a:xfrm>
            <a:custGeom>
              <a:rect b="b" l="l" r="r" t="t"/>
              <a:pathLst>
                <a:path extrusionOk="0" h="488" w="366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5310049" y="2069807"/>
              <a:ext cx="908" cy="90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5310049" y="2056019"/>
              <a:ext cx="10382" cy="12965"/>
            </a:xfrm>
            <a:custGeom>
              <a:rect b="b" l="l" r="r" t="t"/>
              <a:pathLst>
                <a:path extrusionOk="0" h="457" w="366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7127495" y="3174450"/>
              <a:ext cx="12112" cy="11235"/>
            </a:xfrm>
            <a:custGeom>
              <a:rect b="b" l="l" r="r" t="t"/>
              <a:pathLst>
                <a:path extrusionOk="0" h="396" w="427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7947437" y="3262397"/>
              <a:ext cx="12083" cy="12114"/>
            </a:xfrm>
            <a:custGeom>
              <a:rect b="b" l="l" r="r" t="t"/>
              <a:pathLst>
                <a:path extrusionOk="0" h="427" w="426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33193" y="1624852"/>
              <a:ext cx="12112" cy="12114"/>
            </a:xfrm>
            <a:custGeom>
              <a:rect b="b" l="l" r="r" t="t"/>
              <a:pathLst>
                <a:path extrusionOk="0" h="427" w="427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6985246" y="3149428"/>
              <a:ext cx="9502" cy="10383"/>
            </a:xfrm>
            <a:custGeom>
              <a:rect b="b" l="l" r="r" t="t"/>
              <a:pathLst>
                <a:path extrusionOk="0" h="366" w="335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4471160" y="1946511"/>
              <a:ext cx="8651" cy="8653"/>
            </a:xfrm>
            <a:custGeom>
              <a:rect b="b" l="l" r="r" t="t"/>
              <a:pathLst>
                <a:path extrusionOk="0" h="305" w="305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7985361" y="3308981"/>
              <a:ext cx="12112" cy="8653"/>
            </a:xfrm>
            <a:custGeom>
              <a:rect b="b" l="l" r="r" t="t"/>
              <a:pathLst>
                <a:path extrusionOk="0" h="305" w="427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4285796" y="1323052"/>
              <a:ext cx="12963" cy="9504"/>
            </a:xfrm>
            <a:custGeom>
              <a:rect b="b" l="l" r="r" t="t"/>
              <a:pathLst>
                <a:path extrusionOk="0" h="335" w="457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4290107" y="1331677"/>
              <a:ext cx="908" cy="28"/>
            </a:xfrm>
            <a:custGeom>
              <a:rect b="b" l="l" r="r" t="t"/>
              <a:pathLst>
                <a:path extrusionOk="0" h="1" w="32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4308204" y="1764546"/>
              <a:ext cx="8651" cy="11235"/>
            </a:xfrm>
            <a:custGeom>
              <a:rect b="b" l="l" r="r" t="t"/>
              <a:pathLst>
                <a:path extrusionOk="0" h="396" w="305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4521167" y="1918907"/>
              <a:ext cx="7800" cy="12086"/>
            </a:xfrm>
            <a:custGeom>
              <a:rect b="b" l="l" r="r" t="t"/>
              <a:pathLst>
                <a:path extrusionOk="0" h="426" w="275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7849153" y="3193430"/>
              <a:ext cx="8651" cy="18128"/>
            </a:xfrm>
            <a:custGeom>
              <a:rect b="b" l="l" r="r" t="t"/>
              <a:pathLst>
                <a:path extrusionOk="0" h="639" w="305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5949789" y="1205770"/>
              <a:ext cx="11233" cy="7773"/>
            </a:xfrm>
            <a:custGeom>
              <a:rect b="b" l="l" r="r" t="t"/>
              <a:pathLst>
                <a:path extrusionOk="0" h="274" w="396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5998066" y="1206622"/>
              <a:ext cx="8651" cy="6922"/>
            </a:xfrm>
            <a:custGeom>
              <a:rect b="b" l="l" r="r" t="t"/>
              <a:pathLst>
                <a:path extrusionOk="0" h="244" w="305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4149588" y="1273036"/>
              <a:ext cx="9502" cy="7773"/>
            </a:xfrm>
            <a:custGeom>
              <a:rect b="b" l="l" r="r" t="t"/>
              <a:pathLst>
                <a:path extrusionOk="0" h="274" w="335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7070596" y="3111497"/>
              <a:ext cx="12963" cy="6071"/>
            </a:xfrm>
            <a:custGeom>
              <a:rect b="b" l="l" r="r" t="t"/>
              <a:pathLst>
                <a:path extrusionOk="0" h="214" w="457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7498252" y="3133058"/>
              <a:ext cx="11233" cy="7773"/>
            </a:xfrm>
            <a:custGeom>
              <a:rect b="b" l="l" r="r" t="t"/>
              <a:pathLst>
                <a:path extrusionOk="0" h="274" w="396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6329140" y="1448930"/>
              <a:ext cx="6921" cy="9532"/>
            </a:xfrm>
            <a:custGeom>
              <a:rect b="b" l="l" r="r" t="t"/>
              <a:pathLst>
                <a:path extrusionOk="0" h="336" w="244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4"/>
            <p:cNvSpPr/>
            <p:nvPr/>
          </p:nvSpPr>
          <p:spPr>
            <a:xfrm>
              <a:off x="4303042" y="1388587"/>
              <a:ext cx="14693" cy="9504"/>
            </a:xfrm>
            <a:custGeom>
              <a:rect b="b" l="l" r="r" t="t"/>
              <a:pathLst>
                <a:path extrusionOk="0" h="335" w="518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4"/>
            <p:cNvSpPr/>
            <p:nvPr/>
          </p:nvSpPr>
          <p:spPr>
            <a:xfrm>
              <a:off x="4303042" y="1391168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7385303" y="2962328"/>
              <a:ext cx="12083" cy="9504"/>
            </a:xfrm>
            <a:custGeom>
              <a:rect b="b" l="l" r="r" t="t"/>
              <a:pathLst>
                <a:path extrusionOk="0" h="335" w="426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7381843" y="2949391"/>
              <a:ext cx="6921" cy="16398"/>
            </a:xfrm>
            <a:custGeom>
              <a:rect b="b" l="l" r="r" t="t"/>
              <a:pathLst>
                <a:path extrusionOk="0" h="578" w="244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7380992" y="2953703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4"/>
            <p:cNvSpPr/>
            <p:nvPr/>
          </p:nvSpPr>
          <p:spPr>
            <a:xfrm>
              <a:off x="7385303" y="2965760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4"/>
            <p:cNvSpPr/>
            <p:nvPr/>
          </p:nvSpPr>
          <p:spPr>
            <a:xfrm>
              <a:off x="4440129" y="2869189"/>
              <a:ext cx="6921" cy="7773"/>
            </a:xfrm>
            <a:custGeom>
              <a:rect b="b" l="l" r="r" t="t"/>
              <a:pathLst>
                <a:path extrusionOk="0" h="274" w="244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4"/>
            <p:cNvSpPr/>
            <p:nvPr/>
          </p:nvSpPr>
          <p:spPr>
            <a:xfrm>
              <a:off x="4434087" y="2841585"/>
              <a:ext cx="8651" cy="7802"/>
            </a:xfrm>
            <a:custGeom>
              <a:rect b="b" l="l" r="r" t="t"/>
              <a:pathLst>
                <a:path extrusionOk="0" h="275" w="305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4373727" y="1846479"/>
              <a:ext cx="10382" cy="8653"/>
            </a:xfrm>
            <a:custGeom>
              <a:rect b="b" l="l" r="r" t="t"/>
              <a:pathLst>
                <a:path extrusionOk="0" h="305" w="366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4184051" y="2694146"/>
              <a:ext cx="7800" cy="8624"/>
            </a:xfrm>
            <a:custGeom>
              <a:rect b="b" l="l" r="r" t="t"/>
              <a:pathLst>
                <a:path extrusionOk="0" h="304" w="275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4200446" y="2661350"/>
              <a:ext cx="8651" cy="11263"/>
            </a:xfrm>
            <a:custGeom>
              <a:rect b="b" l="l" r="r" t="t"/>
              <a:pathLst>
                <a:path extrusionOk="0" h="397" w="305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4181470" y="2660499"/>
              <a:ext cx="9531" cy="6922"/>
            </a:xfrm>
            <a:custGeom>
              <a:rect b="b" l="l" r="r" t="t"/>
              <a:pathLst>
                <a:path extrusionOk="0" h="244" w="336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4"/>
            <p:cNvSpPr/>
            <p:nvPr/>
          </p:nvSpPr>
          <p:spPr>
            <a:xfrm>
              <a:off x="4250453" y="2759681"/>
              <a:ext cx="7772" cy="6043"/>
            </a:xfrm>
            <a:custGeom>
              <a:rect b="b" l="l" r="r" t="t"/>
              <a:pathLst>
                <a:path extrusionOk="0" h="213" w="274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4"/>
            <p:cNvSpPr/>
            <p:nvPr/>
          </p:nvSpPr>
          <p:spPr>
            <a:xfrm>
              <a:off x="7840530" y="3189117"/>
              <a:ext cx="879" cy="879"/>
            </a:xfrm>
            <a:custGeom>
              <a:rect b="b" l="l" r="r" t="t"/>
              <a:pathLst>
                <a:path extrusionOk="0" h="31" w="31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4"/>
            <p:cNvSpPr/>
            <p:nvPr/>
          </p:nvSpPr>
          <p:spPr>
            <a:xfrm>
              <a:off x="7825865" y="3180493"/>
              <a:ext cx="13814" cy="8653"/>
            </a:xfrm>
            <a:custGeom>
              <a:rect b="b" l="l" r="r" t="t"/>
              <a:pathLst>
                <a:path extrusionOk="0" h="305" w="487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7443933" y="3095979"/>
              <a:ext cx="25018" cy="52626"/>
            </a:xfrm>
            <a:custGeom>
              <a:rect b="b" l="l" r="r" t="t"/>
              <a:pathLst>
                <a:path extrusionOk="0" h="1855" w="882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6886111" y="2907999"/>
              <a:ext cx="3461" cy="12086"/>
            </a:xfrm>
            <a:custGeom>
              <a:rect b="b" l="l" r="r" t="t"/>
              <a:pathLst>
                <a:path extrusionOk="0" h="426" w="122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7503414" y="3255503"/>
              <a:ext cx="8651" cy="9504"/>
            </a:xfrm>
            <a:custGeom>
              <a:rect b="b" l="l" r="r" t="t"/>
              <a:pathLst>
                <a:path extrusionOk="0" h="335" w="305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6284295" y="1561899"/>
              <a:ext cx="6949" cy="8653"/>
            </a:xfrm>
            <a:custGeom>
              <a:rect b="b" l="l" r="r" t="t"/>
              <a:pathLst>
                <a:path extrusionOk="0" h="305" w="245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4437547" y="1674868"/>
              <a:ext cx="6921" cy="7802"/>
            </a:xfrm>
            <a:custGeom>
              <a:rect b="b" l="l" r="r" t="t"/>
              <a:pathLst>
                <a:path extrusionOk="0" h="275" w="244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7369788" y="2520805"/>
              <a:ext cx="9502" cy="6922"/>
            </a:xfrm>
            <a:custGeom>
              <a:rect b="b" l="l" r="r" t="t"/>
              <a:pathLst>
                <a:path extrusionOk="0" h="244" w="335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7184395" y="3574552"/>
              <a:ext cx="7800" cy="9532"/>
            </a:xfrm>
            <a:custGeom>
              <a:rect b="b" l="l" r="r" t="t"/>
              <a:pathLst>
                <a:path extrusionOk="0" h="336" w="275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7187856" y="3584056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5910135" y="1317860"/>
              <a:ext cx="28" cy="908"/>
            </a:xfrm>
            <a:custGeom>
              <a:rect b="b" l="l" r="r" t="t"/>
              <a:pathLst>
                <a:path extrusionOk="0" h="32" w="1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5902363" y="1310115"/>
              <a:ext cx="7800" cy="7773"/>
            </a:xfrm>
            <a:custGeom>
              <a:rect b="b" l="l" r="r" t="t"/>
              <a:pathLst>
                <a:path extrusionOk="0" h="274" w="275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7317171" y="2925248"/>
              <a:ext cx="6949" cy="7773"/>
            </a:xfrm>
            <a:custGeom>
              <a:rect b="b" l="l" r="r" t="t"/>
              <a:pathLst>
                <a:path extrusionOk="0" h="274" w="245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4"/>
            <p:cNvSpPr/>
            <p:nvPr/>
          </p:nvSpPr>
          <p:spPr>
            <a:xfrm>
              <a:off x="7418065" y="3259815"/>
              <a:ext cx="10353" cy="5192"/>
            </a:xfrm>
            <a:custGeom>
              <a:rect b="b" l="l" r="r" t="t"/>
              <a:pathLst>
                <a:path extrusionOk="0" h="183" w="365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4"/>
            <p:cNvSpPr/>
            <p:nvPr/>
          </p:nvSpPr>
          <p:spPr>
            <a:xfrm>
              <a:off x="5225550" y="1249744"/>
              <a:ext cx="6070" cy="9504"/>
            </a:xfrm>
            <a:custGeom>
              <a:rect b="b" l="l" r="r" t="t"/>
              <a:pathLst>
                <a:path extrusionOk="0" h="335" w="214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6085997" y="3305520"/>
              <a:ext cx="6949" cy="7802"/>
            </a:xfrm>
            <a:custGeom>
              <a:rect b="b" l="l" r="r" t="t"/>
              <a:pathLst>
                <a:path extrusionOk="0" h="275" w="245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5217807" y="1386856"/>
              <a:ext cx="6070" cy="6922"/>
            </a:xfrm>
            <a:custGeom>
              <a:rect b="b" l="l" r="r" t="t"/>
              <a:pathLst>
                <a:path extrusionOk="0" h="244" w="214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5712687" y="2472520"/>
              <a:ext cx="9502" cy="6922"/>
            </a:xfrm>
            <a:custGeom>
              <a:rect b="b" l="l" r="r" t="t"/>
              <a:pathLst>
                <a:path extrusionOk="0" h="244" w="335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5722161" y="2478562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7602549" y="3895360"/>
              <a:ext cx="6949" cy="9504"/>
            </a:xfrm>
            <a:custGeom>
              <a:rect b="b" l="l" r="r" t="t"/>
              <a:pathLst>
                <a:path extrusionOk="0" h="335" w="245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7447365" y="3157201"/>
              <a:ext cx="7800" cy="6922"/>
            </a:xfrm>
            <a:custGeom>
              <a:rect b="b" l="l" r="r" t="t"/>
              <a:pathLst>
                <a:path extrusionOk="0" h="244" w="275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4290107" y="3903105"/>
              <a:ext cx="6921" cy="7802"/>
            </a:xfrm>
            <a:custGeom>
              <a:rect b="b" l="l" r="r" t="t"/>
              <a:pathLst>
                <a:path extrusionOk="0" h="275" w="244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7579290" y="3366742"/>
              <a:ext cx="7772" cy="6922"/>
            </a:xfrm>
            <a:custGeom>
              <a:rect b="b" l="l" r="r" t="t"/>
              <a:pathLst>
                <a:path extrusionOk="0" h="244" w="274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4959148" y="1185940"/>
              <a:ext cx="7800" cy="6922"/>
            </a:xfrm>
            <a:custGeom>
              <a:rect b="b" l="l" r="r" t="t"/>
              <a:pathLst>
                <a:path extrusionOk="0" h="244" w="275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6400980" y="4046242"/>
              <a:ext cx="6070" cy="8653"/>
            </a:xfrm>
            <a:custGeom>
              <a:rect b="b" l="l" r="r" t="t"/>
              <a:pathLst>
                <a:path extrusionOk="0" h="305" w="214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4"/>
            <p:cNvSpPr/>
            <p:nvPr/>
          </p:nvSpPr>
          <p:spPr>
            <a:xfrm>
              <a:off x="6045492" y="1663662"/>
              <a:ext cx="10382" cy="8653"/>
            </a:xfrm>
            <a:custGeom>
              <a:rect b="b" l="l" r="r" t="t"/>
              <a:pathLst>
                <a:path extrusionOk="0" h="305" w="366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4"/>
            <p:cNvSpPr/>
            <p:nvPr/>
          </p:nvSpPr>
          <p:spPr>
            <a:xfrm>
              <a:off x="7134417" y="3059750"/>
              <a:ext cx="7772" cy="6922"/>
            </a:xfrm>
            <a:custGeom>
              <a:rect b="b" l="l" r="r" t="t"/>
              <a:pathLst>
                <a:path extrusionOk="0" h="244" w="274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4"/>
            <p:cNvSpPr/>
            <p:nvPr/>
          </p:nvSpPr>
          <p:spPr>
            <a:xfrm>
              <a:off x="7386154" y="2897644"/>
              <a:ext cx="6070" cy="5192"/>
            </a:xfrm>
            <a:custGeom>
              <a:rect b="b" l="l" r="r" t="t"/>
              <a:pathLst>
                <a:path extrusionOk="0" h="183" w="214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4"/>
            <p:cNvSpPr/>
            <p:nvPr/>
          </p:nvSpPr>
          <p:spPr>
            <a:xfrm>
              <a:off x="4442710" y="2884707"/>
              <a:ext cx="3489" cy="4341"/>
            </a:xfrm>
            <a:custGeom>
              <a:rect b="b" l="l" r="r" t="t"/>
              <a:pathLst>
                <a:path extrusionOk="0" h="153" w="123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4"/>
            <p:cNvSpPr/>
            <p:nvPr/>
          </p:nvSpPr>
          <p:spPr>
            <a:xfrm>
              <a:off x="7914676" y="3247730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4"/>
            <p:cNvSpPr/>
            <p:nvPr/>
          </p:nvSpPr>
          <p:spPr>
            <a:xfrm>
              <a:off x="7914676" y="3246879"/>
              <a:ext cx="9502" cy="8653"/>
            </a:xfrm>
            <a:custGeom>
              <a:rect b="b" l="l" r="r" t="t"/>
              <a:pathLst>
                <a:path extrusionOk="0" h="305" w="335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4"/>
            <p:cNvSpPr/>
            <p:nvPr/>
          </p:nvSpPr>
          <p:spPr>
            <a:xfrm>
              <a:off x="4334073" y="1381665"/>
              <a:ext cx="7800" cy="6071"/>
            </a:xfrm>
            <a:custGeom>
              <a:rect b="b" l="l" r="r" t="t"/>
              <a:pathLst>
                <a:path extrusionOk="0" h="214" w="275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4"/>
            <p:cNvSpPr/>
            <p:nvPr/>
          </p:nvSpPr>
          <p:spPr>
            <a:xfrm>
              <a:off x="7435310" y="2626001"/>
              <a:ext cx="6921" cy="5220"/>
            </a:xfrm>
            <a:custGeom>
              <a:rect b="b" l="l" r="r" t="t"/>
              <a:pathLst>
                <a:path extrusionOk="0" h="184" w="244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4"/>
            <p:cNvSpPr/>
            <p:nvPr/>
          </p:nvSpPr>
          <p:spPr>
            <a:xfrm>
              <a:off x="4321138" y="1624852"/>
              <a:ext cx="11233" cy="6922"/>
            </a:xfrm>
            <a:custGeom>
              <a:rect b="b" l="l" r="r" t="t"/>
              <a:pathLst>
                <a:path extrusionOk="0" h="244" w="396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4"/>
            <p:cNvSpPr/>
            <p:nvPr/>
          </p:nvSpPr>
          <p:spPr>
            <a:xfrm>
              <a:off x="4332371" y="1626583"/>
              <a:ext cx="0" cy="28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4"/>
            <p:cNvSpPr/>
            <p:nvPr/>
          </p:nvSpPr>
          <p:spPr>
            <a:xfrm>
              <a:off x="4621181" y="1379083"/>
              <a:ext cx="8651" cy="6922"/>
            </a:xfrm>
            <a:custGeom>
              <a:rect b="b" l="l" r="r" t="t"/>
              <a:pathLst>
                <a:path extrusionOk="0" h="244" w="305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4"/>
            <p:cNvSpPr/>
            <p:nvPr/>
          </p:nvSpPr>
          <p:spPr>
            <a:xfrm>
              <a:off x="7581871" y="3160662"/>
              <a:ext cx="7772" cy="3461"/>
            </a:xfrm>
            <a:custGeom>
              <a:rect b="b" l="l" r="r" t="t"/>
              <a:pathLst>
                <a:path extrusionOk="0" h="122" w="274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4"/>
            <p:cNvSpPr/>
            <p:nvPr/>
          </p:nvSpPr>
          <p:spPr>
            <a:xfrm>
              <a:off x="5782521" y="2438873"/>
              <a:ext cx="4340" cy="4341"/>
            </a:xfrm>
            <a:custGeom>
              <a:rect b="b" l="l" r="r" t="t"/>
              <a:pathLst>
                <a:path extrusionOk="0" h="153" w="153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4"/>
            <p:cNvSpPr/>
            <p:nvPr/>
          </p:nvSpPr>
          <p:spPr>
            <a:xfrm>
              <a:off x="6371375" y="1351507"/>
              <a:ext cx="6921" cy="6922"/>
            </a:xfrm>
            <a:custGeom>
              <a:rect b="b" l="l" r="r" t="t"/>
              <a:pathLst>
                <a:path extrusionOk="0" h="244" w="244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4"/>
            <p:cNvSpPr/>
            <p:nvPr/>
          </p:nvSpPr>
          <p:spPr>
            <a:xfrm>
              <a:off x="7922419" y="3266709"/>
              <a:ext cx="9531" cy="8653"/>
            </a:xfrm>
            <a:custGeom>
              <a:rect b="b" l="l" r="r" t="t"/>
              <a:pathLst>
                <a:path extrusionOk="0" h="305" w="336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4"/>
            <p:cNvSpPr/>
            <p:nvPr/>
          </p:nvSpPr>
          <p:spPr>
            <a:xfrm>
              <a:off x="3496914" y="1973236"/>
              <a:ext cx="5191" cy="7773"/>
            </a:xfrm>
            <a:custGeom>
              <a:rect b="b" l="l" r="r" t="t"/>
              <a:pathLst>
                <a:path extrusionOk="0" h="274" w="183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4"/>
            <p:cNvSpPr/>
            <p:nvPr/>
          </p:nvSpPr>
          <p:spPr>
            <a:xfrm>
              <a:off x="6976623" y="1330797"/>
              <a:ext cx="8651" cy="6071"/>
            </a:xfrm>
            <a:custGeom>
              <a:rect b="b" l="l" r="r" t="t"/>
              <a:pathLst>
                <a:path extrusionOk="0" h="214" w="305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4"/>
            <p:cNvSpPr/>
            <p:nvPr/>
          </p:nvSpPr>
          <p:spPr>
            <a:xfrm>
              <a:off x="7580141" y="3145995"/>
              <a:ext cx="6070" cy="6071"/>
            </a:xfrm>
            <a:custGeom>
              <a:rect b="b" l="l" r="r" t="t"/>
              <a:pathLst>
                <a:path extrusionOk="0" h="214" w="214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4"/>
            <p:cNvSpPr/>
            <p:nvPr/>
          </p:nvSpPr>
          <p:spPr>
            <a:xfrm>
              <a:off x="4519437" y="1422205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4"/>
            <p:cNvSpPr/>
            <p:nvPr/>
          </p:nvSpPr>
          <p:spPr>
            <a:xfrm>
              <a:off x="4513423" y="1422205"/>
              <a:ext cx="6042" cy="6071"/>
            </a:xfrm>
            <a:custGeom>
              <a:rect b="b" l="l" r="r" t="t"/>
              <a:pathLst>
                <a:path extrusionOk="0" h="214" w="213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4"/>
            <p:cNvSpPr/>
            <p:nvPr/>
          </p:nvSpPr>
          <p:spPr>
            <a:xfrm>
              <a:off x="7757761" y="3165826"/>
              <a:ext cx="6042" cy="6071"/>
            </a:xfrm>
            <a:custGeom>
              <a:rect b="b" l="l" r="r" t="t"/>
              <a:pathLst>
                <a:path extrusionOk="0" h="214" w="213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4"/>
            <p:cNvSpPr/>
            <p:nvPr/>
          </p:nvSpPr>
          <p:spPr>
            <a:xfrm>
              <a:off x="6388074" y="4136800"/>
              <a:ext cx="4340" cy="6071"/>
            </a:xfrm>
            <a:custGeom>
              <a:rect b="b" l="l" r="r" t="t"/>
              <a:pathLst>
                <a:path extrusionOk="0" h="214" w="153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4"/>
            <p:cNvSpPr/>
            <p:nvPr/>
          </p:nvSpPr>
          <p:spPr>
            <a:xfrm>
              <a:off x="4768621" y="1703324"/>
              <a:ext cx="4340" cy="6922"/>
            </a:xfrm>
            <a:custGeom>
              <a:rect b="b" l="l" r="r" t="t"/>
              <a:pathLst>
                <a:path extrusionOk="0" h="244" w="153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4"/>
            <p:cNvSpPr/>
            <p:nvPr/>
          </p:nvSpPr>
          <p:spPr>
            <a:xfrm>
              <a:off x="4297879" y="3918624"/>
              <a:ext cx="6042" cy="9532"/>
            </a:xfrm>
            <a:custGeom>
              <a:rect b="b" l="l" r="r" t="t"/>
              <a:pathLst>
                <a:path extrusionOk="0" h="336" w="213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4"/>
            <p:cNvSpPr/>
            <p:nvPr/>
          </p:nvSpPr>
          <p:spPr>
            <a:xfrm>
              <a:off x="4299581" y="3928128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4"/>
            <p:cNvSpPr/>
            <p:nvPr/>
          </p:nvSpPr>
          <p:spPr>
            <a:xfrm>
              <a:off x="6565362" y="1292866"/>
              <a:ext cx="6070" cy="6922"/>
            </a:xfrm>
            <a:custGeom>
              <a:rect b="b" l="l" r="r" t="t"/>
              <a:pathLst>
                <a:path extrusionOk="0" h="244" w="214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4"/>
            <p:cNvSpPr/>
            <p:nvPr/>
          </p:nvSpPr>
          <p:spPr>
            <a:xfrm>
              <a:off x="4972962" y="1162648"/>
              <a:ext cx="6042" cy="5192"/>
            </a:xfrm>
            <a:custGeom>
              <a:rect b="b" l="l" r="r" t="t"/>
              <a:pathLst>
                <a:path extrusionOk="0" h="183" w="213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4"/>
            <p:cNvSpPr/>
            <p:nvPr/>
          </p:nvSpPr>
          <p:spPr>
            <a:xfrm>
              <a:off x="5893740" y="1257489"/>
              <a:ext cx="4340" cy="5220"/>
            </a:xfrm>
            <a:custGeom>
              <a:rect b="b" l="l" r="r" t="t"/>
              <a:pathLst>
                <a:path extrusionOk="0" h="184" w="153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4"/>
            <p:cNvSpPr/>
            <p:nvPr/>
          </p:nvSpPr>
          <p:spPr>
            <a:xfrm>
              <a:off x="7663789" y="3905687"/>
              <a:ext cx="6042" cy="7802"/>
            </a:xfrm>
            <a:custGeom>
              <a:rect b="b" l="l" r="r" t="t"/>
              <a:pathLst>
                <a:path extrusionOk="0" h="275" w="213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4"/>
            <p:cNvSpPr/>
            <p:nvPr/>
          </p:nvSpPr>
          <p:spPr>
            <a:xfrm>
              <a:off x="4267723" y="4032571"/>
              <a:ext cx="5897" cy="7552"/>
            </a:xfrm>
            <a:custGeom>
              <a:rect b="b" l="l" r="r" t="t"/>
              <a:pathLst>
                <a:path extrusionOk="0" h="274" w="214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4"/>
            <p:cNvSpPr/>
            <p:nvPr/>
          </p:nvSpPr>
          <p:spPr>
            <a:xfrm>
              <a:off x="7805159" y="3290001"/>
              <a:ext cx="11261" cy="6922"/>
            </a:xfrm>
            <a:custGeom>
              <a:rect b="b" l="l" r="r" t="t"/>
              <a:pathLst>
                <a:path extrusionOk="0" h="244" w="397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4"/>
            <p:cNvSpPr/>
            <p:nvPr/>
          </p:nvSpPr>
          <p:spPr>
            <a:xfrm>
              <a:off x="7804308" y="3293434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4"/>
            <p:cNvSpPr/>
            <p:nvPr/>
          </p:nvSpPr>
          <p:spPr>
            <a:xfrm>
              <a:off x="4105594" y="1633477"/>
              <a:ext cx="5219" cy="4341"/>
            </a:xfrm>
            <a:custGeom>
              <a:rect b="b" l="l" r="r" t="t"/>
              <a:pathLst>
                <a:path extrusionOk="0" h="153" w="184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4"/>
            <p:cNvSpPr/>
            <p:nvPr/>
          </p:nvSpPr>
          <p:spPr>
            <a:xfrm>
              <a:off x="5184166" y="2647562"/>
              <a:ext cx="5219" cy="5220"/>
            </a:xfrm>
            <a:custGeom>
              <a:rect b="b" l="l" r="r" t="t"/>
              <a:pathLst>
                <a:path extrusionOk="0" h="184" w="184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4"/>
            <p:cNvSpPr/>
            <p:nvPr/>
          </p:nvSpPr>
          <p:spPr>
            <a:xfrm>
              <a:off x="7418916" y="2661350"/>
              <a:ext cx="4340" cy="5220"/>
            </a:xfrm>
            <a:custGeom>
              <a:rect b="b" l="l" r="r" t="t"/>
              <a:pathLst>
                <a:path extrusionOk="0" h="184" w="153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4"/>
            <p:cNvSpPr/>
            <p:nvPr/>
          </p:nvSpPr>
          <p:spPr>
            <a:xfrm>
              <a:off x="4226315" y="2705352"/>
              <a:ext cx="3461" cy="4341"/>
            </a:xfrm>
            <a:custGeom>
              <a:rect b="b" l="l" r="r" t="t"/>
              <a:pathLst>
                <a:path extrusionOk="0" h="153" w="122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4"/>
            <p:cNvSpPr/>
            <p:nvPr/>
          </p:nvSpPr>
          <p:spPr>
            <a:xfrm>
              <a:off x="4190093" y="2709664"/>
              <a:ext cx="4340" cy="6043"/>
            </a:xfrm>
            <a:custGeom>
              <a:rect b="b" l="l" r="r" t="t"/>
              <a:pathLst>
                <a:path extrusionOk="0" h="213" w="153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>
              <a:off x="4244411" y="2734658"/>
              <a:ext cx="28" cy="879"/>
            </a:xfrm>
            <a:custGeom>
              <a:rect b="b" l="l" r="r" t="t"/>
              <a:pathLst>
                <a:path extrusionOk="0" h="3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4"/>
            <p:cNvSpPr/>
            <p:nvPr/>
          </p:nvSpPr>
          <p:spPr>
            <a:xfrm>
              <a:off x="4244411" y="2734658"/>
              <a:ext cx="5219" cy="5192"/>
            </a:xfrm>
            <a:custGeom>
              <a:rect b="b" l="l" r="r" t="t"/>
              <a:pathLst>
                <a:path extrusionOk="0" h="183" w="184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4"/>
            <p:cNvSpPr/>
            <p:nvPr/>
          </p:nvSpPr>
          <p:spPr>
            <a:xfrm>
              <a:off x="4748794" y="1654158"/>
              <a:ext cx="4340" cy="5220"/>
            </a:xfrm>
            <a:custGeom>
              <a:rect b="b" l="l" r="r" t="t"/>
              <a:pathLst>
                <a:path extrusionOk="0" h="184" w="153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4"/>
            <p:cNvSpPr/>
            <p:nvPr/>
          </p:nvSpPr>
          <p:spPr>
            <a:xfrm>
              <a:off x="4103892" y="2746744"/>
              <a:ext cx="5191" cy="6043"/>
            </a:xfrm>
            <a:custGeom>
              <a:rect b="b" l="l" r="r" t="t"/>
              <a:pathLst>
                <a:path extrusionOk="0" h="213" w="183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4"/>
            <p:cNvSpPr/>
            <p:nvPr/>
          </p:nvSpPr>
          <p:spPr>
            <a:xfrm>
              <a:off x="4466848" y="2895913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4"/>
            <p:cNvSpPr/>
            <p:nvPr/>
          </p:nvSpPr>
          <p:spPr>
            <a:xfrm>
              <a:off x="4427194" y="1661081"/>
              <a:ext cx="4340" cy="4341"/>
            </a:xfrm>
            <a:custGeom>
              <a:rect b="b" l="l" r="r" t="t"/>
              <a:pathLst>
                <a:path extrusionOk="0" h="153" w="153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4"/>
            <p:cNvSpPr/>
            <p:nvPr/>
          </p:nvSpPr>
          <p:spPr>
            <a:xfrm>
              <a:off x="7353393" y="2921787"/>
              <a:ext cx="3489" cy="4341"/>
            </a:xfrm>
            <a:custGeom>
              <a:rect b="b" l="l" r="r" t="t"/>
              <a:pathLst>
                <a:path extrusionOk="0" h="153" w="123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4"/>
            <p:cNvSpPr/>
            <p:nvPr/>
          </p:nvSpPr>
          <p:spPr>
            <a:xfrm>
              <a:off x="6881800" y="2932142"/>
              <a:ext cx="3461" cy="4341"/>
            </a:xfrm>
            <a:custGeom>
              <a:rect b="b" l="l" r="r" t="t"/>
              <a:pathLst>
                <a:path extrusionOk="0" h="153" w="122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4"/>
            <p:cNvSpPr/>
            <p:nvPr/>
          </p:nvSpPr>
          <p:spPr>
            <a:xfrm>
              <a:off x="7355974" y="3020089"/>
              <a:ext cx="5219" cy="6071"/>
            </a:xfrm>
            <a:custGeom>
              <a:rect b="b" l="l" r="r" t="t"/>
              <a:pathLst>
                <a:path extrusionOk="0" h="214" w="184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4"/>
            <p:cNvSpPr/>
            <p:nvPr/>
          </p:nvSpPr>
          <p:spPr>
            <a:xfrm>
              <a:off x="7486168" y="3162365"/>
              <a:ext cx="5191" cy="5220"/>
            </a:xfrm>
            <a:custGeom>
              <a:rect b="b" l="l" r="r" t="t"/>
              <a:pathLst>
                <a:path extrusionOk="0" h="184" w="183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4"/>
            <p:cNvSpPr/>
            <p:nvPr/>
          </p:nvSpPr>
          <p:spPr>
            <a:xfrm>
              <a:off x="5211765" y="1452391"/>
              <a:ext cx="3489" cy="3461"/>
            </a:xfrm>
            <a:custGeom>
              <a:rect b="b" l="l" r="r" t="t"/>
              <a:pathLst>
                <a:path extrusionOk="0" h="122" w="123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4"/>
            <p:cNvSpPr/>
            <p:nvPr/>
          </p:nvSpPr>
          <p:spPr>
            <a:xfrm>
              <a:off x="7395628" y="3268440"/>
              <a:ext cx="6070" cy="6071"/>
            </a:xfrm>
            <a:custGeom>
              <a:rect b="b" l="l" r="r" t="t"/>
              <a:pathLst>
                <a:path extrusionOk="0" h="214" w="214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4"/>
            <p:cNvSpPr/>
            <p:nvPr/>
          </p:nvSpPr>
          <p:spPr>
            <a:xfrm>
              <a:off x="7817242" y="3298626"/>
              <a:ext cx="5191" cy="4341"/>
            </a:xfrm>
            <a:custGeom>
              <a:rect b="b" l="l" r="r" t="t"/>
              <a:pathLst>
                <a:path extrusionOk="0" h="153" w="183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4"/>
            <p:cNvSpPr/>
            <p:nvPr/>
          </p:nvSpPr>
          <p:spPr>
            <a:xfrm>
              <a:off x="7817242" y="3297746"/>
              <a:ext cx="28" cy="908"/>
            </a:xfrm>
            <a:custGeom>
              <a:rect b="b" l="l" r="r" t="t"/>
              <a:pathLst>
                <a:path extrusionOk="0" h="32" w="1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4"/>
            <p:cNvSpPr/>
            <p:nvPr/>
          </p:nvSpPr>
          <p:spPr>
            <a:xfrm>
              <a:off x="7618093" y="3420219"/>
              <a:ext cx="879" cy="28"/>
            </a:xfrm>
            <a:custGeom>
              <a:rect b="b" l="l" r="r" t="t"/>
              <a:pathLst>
                <a:path extrusionOk="0" h="1" w="31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4"/>
            <p:cNvSpPr/>
            <p:nvPr/>
          </p:nvSpPr>
          <p:spPr>
            <a:xfrm>
              <a:off x="7618944" y="3415907"/>
              <a:ext cx="5191" cy="3461"/>
            </a:xfrm>
            <a:custGeom>
              <a:rect b="b" l="l" r="r" t="t"/>
              <a:pathLst>
                <a:path extrusionOk="0" h="122" w="183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4"/>
            <p:cNvSpPr/>
            <p:nvPr/>
          </p:nvSpPr>
          <p:spPr>
            <a:xfrm>
              <a:off x="7181814" y="3584907"/>
              <a:ext cx="6070" cy="6922"/>
            </a:xfrm>
            <a:custGeom>
              <a:rect b="b" l="l" r="r" t="t"/>
              <a:pathLst>
                <a:path extrusionOk="0" h="244" w="214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4"/>
            <p:cNvSpPr/>
            <p:nvPr/>
          </p:nvSpPr>
          <p:spPr>
            <a:xfrm>
              <a:off x="5241094" y="1248013"/>
              <a:ext cx="3461" cy="5220"/>
            </a:xfrm>
            <a:custGeom>
              <a:rect b="b" l="l" r="r" t="t"/>
              <a:pathLst>
                <a:path extrusionOk="0" h="184" w="122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4"/>
            <p:cNvSpPr/>
            <p:nvPr/>
          </p:nvSpPr>
          <p:spPr>
            <a:xfrm>
              <a:off x="5967035" y="1248893"/>
              <a:ext cx="6921" cy="7773"/>
            </a:xfrm>
            <a:custGeom>
              <a:rect b="b" l="l" r="r" t="t"/>
              <a:pathLst>
                <a:path extrusionOk="0" h="274" w="244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4"/>
            <p:cNvSpPr/>
            <p:nvPr/>
          </p:nvSpPr>
          <p:spPr>
            <a:xfrm>
              <a:off x="4255616" y="1486889"/>
              <a:ext cx="5219" cy="6043"/>
            </a:xfrm>
            <a:custGeom>
              <a:rect b="b" l="l" r="r" t="t"/>
              <a:pathLst>
                <a:path extrusionOk="0" h="213" w="184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4"/>
            <p:cNvSpPr/>
            <p:nvPr/>
          </p:nvSpPr>
          <p:spPr>
            <a:xfrm>
              <a:off x="6287755" y="1542069"/>
              <a:ext cx="4340" cy="5192"/>
            </a:xfrm>
            <a:custGeom>
              <a:rect b="b" l="l" r="r" t="t"/>
              <a:pathLst>
                <a:path extrusionOk="0" h="183" w="153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4"/>
            <p:cNvSpPr/>
            <p:nvPr/>
          </p:nvSpPr>
          <p:spPr>
            <a:xfrm>
              <a:off x="3368962" y="1836749"/>
              <a:ext cx="5043" cy="5898"/>
            </a:xfrm>
            <a:custGeom>
              <a:rect b="b" l="l" r="r" t="t"/>
              <a:pathLst>
                <a:path extrusionOk="0" h="214" w="183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4"/>
            <p:cNvSpPr/>
            <p:nvPr/>
          </p:nvSpPr>
          <p:spPr>
            <a:xfrm>
              <a:off x="5576480" y="1789568"/>
              <a:ext cx="5191" cy="4341"/>
            </a:xfrm>
            <a:custGeom>
              <a:rect b="b" l="l" r="r" t="t"/>
              <a:pathLst>
                <a:path extrusionOk="0" h="153" w="183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4"/>
            <p:cNvSpPr/>
            <p:nvPr/>
          </p:nvSpPr>
          <p:spPr>
            <a:xfrm>
              <a:off x="5581642" y="1789568"/>
              <a:ext cx="1759" cy="28"/>
            </a:xfrm>
            <a:custGeom>
              <a:rect b="b" l="l" r="r" t="t"/>
              <a:pathLst>
                <a:path extrusionOk="0" h="1" w="62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4"/>
            <p:cNvSpPr/>
            <p:nvPr/>
          </p:nvSpPr>
          <p:spPr>
            <a:xfrm>
              <a:off x="5867020" y="1869742"/>
              <a:ext cx="4340" cy="2638"/>
            </a:xfrm>
            <a:custGeom>
              <a:rect b="b" l="l" r="r" t="t"/>
              <a:pathLst>
                <a:path extrusionOk="0" h="93" w="153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4"/>
            <p:cNvSpPr/>
            <p:nvPr/>
          </p:nvSpPr>
          <p:spPr>
            <a:xfrm>
              <a:off x="4456495" y="1882679"/>
              <a:ext cx="6070" cy="6071"/>
            </a:xfrm>
            <a:custGeom>
              <a:rect b="b" l="l" r="r" t="t"/>
              <a:pathLst>
                <a:path extrusionOk="0" h="214" w="214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4"/>
            <p:cNvSpPr/>
            <p:nvPr/>
          </p:nvSpPr>
          <p:spPr>
            <a:xfrm>
              <a:off x="6463646" y="1362713"/>
              <a:ext cx="4340" cy="4341"/>
            </a:xfrm>
            <a:custGeom>
              <a:rect b="b" l="l" r="r" t="t"/>
              <a:pathLst>
                <a:path extrusionOk="0" h="153" w="153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4"/>
            <p:cNvSpPr/>
            <p:nvPr/>
          </p:nvSpPr>
          <p:spPr>
            <a:xfrm>
              <a:off x="7690509" y="2060332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4"/>
            <p:cNvSpPr/>
            <p:nvPr/>
          </p:nvSpPr>
          <p:spPr>
            <a:xfrm>
              <a:off x="7535325" y="2412148"/>
              <a:ext cx="4340" cy="5220"/>
            </a:xfrm>
            <a:custGeom>
              <a:rect b="b" l="l" r="r" t="t"/>
              <a:pathLst>
                <a:path extrusionOk="0" h="184" w="153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4"/>
            <p:cNvSpPr/>
            <p:nvPr/>
          </p:nvSpPr>
          <p:spPr>
            <a:xfrm>
              <a:off x="5443704" y="2444916"/>
              <a:ext cx="6042" cy="5220"/>
            </a:xfrm>
            <a:custGeom>
              <a:rect b="b" l="l" r="r" t="t"/>
              <a:pathLst>
                <a:path extrusionOk="0" h="184" w="213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4"/>
            <p:cNvSpPr/>
            <p:nvPr/>
          </p:nvSpPr>
          <p:spPr>
            <a:xfrm>
              <a:off x="5827366" y="2512181"/>
              <a:ext cx="6921" cy="5192"/>
            </a:xfrm>
            <a:custGeom>
              <a:rect b="b" l="l" r="r" t="t"/>
              <a:pathLst>
                <a:path extrusionOk="0" h="183" w="244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4"/>
            <p:cNvSpPr/>
            <p:nvPr/>
          </p:nvSpPr>
          <p:spPr>
            <a:xfrm>
              <a:off x="4013352" y="2613065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4"/>
            <p:cNvSpPr/>
            <p:nvPr/>
          </p:nvSpPr>
          <p:spPr>
            <a:xfrm>
              <a:off x="4012501" y="2613065"/>
              <a:ext cx="6042" cy="4341"/>
            </a:xfrm>
            <a:custGeom>
              <a:rect b="b" l="l" r="r" t="t"/>
              <a:pathLst>
                <a:path extrusionOk="0" h="153" w="213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4"/>
            <p:cNvSpPr/>
            <p:nvPr/>
          </p:nvSpPr>
          <p:spPr>
            <a:xfrm>
              <a:off x="4303042" y="1431681"/>
              <a:ext cx="1759" cy="2638"/>
            </a:xfrm>
            <a:custGeom>
              <a:rect b="b" l="l" r="r" t="t"/>
              <a:pathLst>
                <a:path extrusionOk="0" h="93" w="62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4"/>
            <p:cNvSpPr/>
            <p:nvPr/>
          </p:nvSpPr>
          <p:spPr>
            <a:xfrm>
              <a:off x="4134923" y="1433411"/>
              <a:ext cx="2610" cy="908"/>
            </a:xfrm>
            <a:custGeom>
              <a:rect b="b" l="l" r="r" t="t"/>
              <a:pathLst>
                <a:path extrusionOk="0" h="32" w="92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4"/>
            <p:cNvSpPr/>
            <p:nvPr/>
          </p:nvSpPr>
          <p:spPr>
            <a:xfrm>
              <a:off x="7368057" y="1983591"/>
              <a:ext cx="3461" cy="4341"/>
            </a:xfrm>
            <a:custGeom>
              <a:rect b="b" l="l" r="r" t="t"/>
              <a:pathLst>
                <a:path extrusionOk="0" h="153" w="122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4"/>
            <p:cNvSpPr/>
            <p:nvPr/>
          </p:nvSpPr>
          <p:spPr>
            <a:xfrm>
              <a:off x="6383458" y="1471370"/>
              <a:ext cx="2610" cy="1731"/>
            </a:xfrm>
            <a:custGeom>
              <a:rect b="b" l="l" r="r" t="t"/>
              <a:pathLst>
                <a:path extrusionOk="0" h="61" w="92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>
              <a:off x="6381728" y="1485158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4"/>
            <p:cNvSpPr/>
            <p:nvPr/>
          </p:nvSpPr>
          <p:spPr>
            <a:xfrm>
              <a:off x="3662451" y="1475683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4"/>
            <p:cNvSpPr/>
            <p:nvPr/>
          </p:nvSpPr>
          <p:spPr>
            <a:xfrm>
              <a:off x="3663302" y="1472222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4"/>
            <p:cNvSpPr/>
            <p:nvPr/>
          </p:nvSpPr>
          <p:spPr>
            <a:xfrm>
              <a:off x="6316205" y="1488619"/>
              <a:ext cx="3489" cy="4312"/>
            </a:xfrm>
            <a:custGeom>
              <a:rect b="b" l="l" r="r" t="t"/>
              <a:pathLst>
                <a:path extrusionOk="0" h="152" w="123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4"/>
            <p:cNvSpPr/>
            <p:nvPr/>
          </p:nvSpPr>
          <p:spPr>
            <a:xfrm>
              <a:off x="5460070" y="2439752"/>
              <a:ext cx="3489" cy="3461"/>
            </a:xfrm>
            <a:custGeom>
              <a:rect b="b" l="l" r="r" t="t"/>
              <a:pathLst>
                <a:path extrusionOk="0" h="122" w="123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4"/>
            <p:cNvSpPr/>
            <p:nvPr/>
          </p:nvSpPr>
          <p:spPr>
            <a:xfrm>
              <a:off x="4406516" y="1703324"/>
              <a:ext cx="879" cy="879"/>
            </a:xfrm>
            <a:custGeom>
              <a:rect b="b" l="l" r="r" t="t"/>
              <a:pathLst>
                <a:path extrusionOk="0" h="31" w="31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4"/>
            <p:cNvSpPr/>
            <p:nvPr/>
          </p:nvSpPr>
          <p:spPr>
            <a:xfrm>
              <a:off x="5965304" y="1226452"/>
              <a:ext cx="4340" cy="4341"/>
            </a:xfrm>
            <a:custGeom>
              <a:rect b="b" l="l" r="r" t="t"/>
              <a:pathLst>
                <a:path extrusionOk="0" h="153" w="153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4"/>
            <p:cNvSpPr/>
            <p:nvPr/>
          </p:nvSpPr>
          <p:spPr>
            <a:xfrm>
              <a:off x="7412023" y="2538054"/>
              <a:ext cx="879" cy="1759"/>
            </a:xfrm>
            <a:custGeom>
              <a:rect b="b" l="l" r="r" t="t"/>
              <a:pathLst>
                <a:path extrusionOk="0" h="62" w="31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>
              <a:off x="6370524" y="1503258"/>
              <a:ext cx="1759" cy="1759"/>
            </a:xfrm>
            <a:custGeom>
              <a:rect b="b" l="l" r="r" t="t"/>
              <a:pathLst>
                <a:path extrusionOk="0" h="62" w="62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>
              <a:off x="5174692" y="1500677"/>
              <a:ext cx="2610" cy="6071"/>
            </a:xfrm>
            <a:custGeom>
              <a:rect b="b" l="l" r="r" t="t"/>
              <a:pathLst>
                <a:path extrusionOk="0" h="214" w="92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4"/>
            <p:cNvSpPr/>
            <p:nvPr/>
          </p:nvSpPr>
          <p:spPr>
            <a:xfrm>
              <a:off x="4315976" y="1250595"/>
              <a:ext cx="3489" cy="3490"/>
            </a:xfrm>
            <a:custGeom>
              <a:rect b="b" l="l" r="r" t="t"/>
              <a:pathLst>
                <a:path extrusionOk="0" h="123" w="123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4"/>
            <p:cNvSpPr/>
            <p:nvPr/>
          </p:nvSpPr>
          <p:spPr>
            <a:xfrm>
              <a:off x="6303271" y="1554154"/>
              <a:ext cx="3489" cy="1731"/>
            </a:xfrm>
            <a:custGeom>
              <a:rect b="b" l="l" r="r" t="t"/>
              <a:pathLst>
                <a:path extrusionOk="0" h="61" w="123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4"/>
            <p:cNvSpPr/>
            <p:nvPr/>
          </p:nvSpPr>
          <p:spPr>
            <a:xfrm>
              <a:off x="5229862" y="1260099"/>
              <a:ext cx="2638" cy="5192"/>
            </a:xfrm>
            <a:custGeom>
              <a:rect b="b" l="l" r="r" t="t"/>
              <a:pathLst>
                <a:path extrusionOk="0" h="183" w="93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4"/>
            <p:cNvSpPr/>
            <p:nvPr/>
          </p:nvSpPr>
          <p:spPr>
            <a:xfrm>
              <a:off x="5229862" y="1259220"/>
              <a:ext cx="28" cy="908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4"/>
            <p:cNvSpPr/>
            <p:nvPr/>
          </p:nvSpPr>
          <p:spPr>
            <a:xfrm>
              <a:off x="6144627" y="1719721"/>
              <a:ext cx="1759" cy="1731"/>
            </a:xfrm>
            <a:custGeom>
              <a:rect b="b" l="l" r="r" t="t"/>
              <a:pathLst>
                <a:path extrusionOk="0" h="61" w="62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4"/>
            <p:cNvSpPr/>
            <p:nvPr/>
          </p:nvSpPr>
          <p:spPr>
            <a:xfrm>
              <a:off x="4163373" y="1569673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4"/>
            <p:cNvSpPr/>
            <p:nvPr/>
          </p:nvSpPr>
          <p:spPr>
            <a:xfrm>
              <a:off x="4404786" y="1282511"/>
              <a:ext cx="1759" cy="5192"/>
            </a:xfrm>
            <a:custGeom>
              <a:rect b="b" l="l" r="r" t="t"/>
              <a:pathLst>
                <a:path extrusionOk="0" h="183" w="62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4"/>
            <p:cNvSpPr/>
            <p:nvPr/>
          </p:nvSpPr>
          <p:spPr>
            <a:xfrm>
              <a:off x="5949789" y="1298881"/>
              <a:ext cx="6070" cy="4341"/>
            </a:xfrm>
            <a:custGeom>
              <a:rect b="b" l="l" r="r" t="t"/>
              <a:pathLst>
                <a:path extrusionOk="0" h="153" w="214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4"/>
            <p:cNvSpPr/>
            <p:nvPr/>
          </p:nvSpPr>
          <p:spPr>
            <a:xfrm>
              <a:off x="5948909" y="1302342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4"/>
            <p:cNvSpPr/>
            <p:nvPr/>
          </p:nvSpPr>
          <p:spPr>
            <a:xfrm>
              <a:off x="7430120" y="2540636"/>
              <a:ext cx="3489" cy="6071"/>
            </a:xfrm>
            <a:custGeom>
              <a:rect b="b" l="l" r="r" t="t"/>
              <a:pathLst>
                <a:path extrusionOk="0" h="214" w="123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4"/>
            <p:cNvSpPr/>
            <p:nvPr/>
          </p:nvSpPr>
          <p:spPr>
            <a:xfrm>
              <a:off x="4469429" y="1298881"/>
              <a:ext cx="2638" cy="3490"/>
            </a:xfrm>
            <a:custGeom>
              <a:rect b="b" l="l" r="r" t="t"/>
              <a:pathLst>
                <a:path extrusionOk="0" h="123" w="93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4"/>
            <p:cNvSpPr/>
            <p:nvPr/>
          </p:nvSpPr>
          <p:spPr>
            <a:xfrm>
              <a:off x="7841381" y="3189969"/>
              <a:ext cx="6921" cy="2610"/>
            </a:xfrm>
            <a:custGeom>
              <a:rect b="b" l="l" r="r" t="t"/>
              <a:pathLst>
                <a:path extrusionOk="0" h="92" w="244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4"/>
            <p:cNvSpPr/>
            <p:nvPr/>
          </p:nvSpPr>
          <p:spPr>
            <a:xfrm>
              <a:off x="7848274" y="3192550"/>
              <a:ext cx="908" cy="90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4"/>
            <p:cNvSpPr/>
            <p:nvPr/>
          </p:nvSpPr>
          <p:spPr>
            <a:xfrm>
              <a:off x="5609241" y="1316130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4"/>
            <p:cNvSpPr/>
            <p:nvPr/>
          </p:nvSpPr>
          <p:spPr>
            <a:xfrm>
              <a:off x="5608362" y="1316130"/>
              <a:ext cx="908" cy="908"/>
            </a:xfrm>
            <a:custGeom>
              <a:rect b="b" l="l" r="r" t="t"/>
              <a:pathLst>
                <a:path extrusionOk="0" h="32" w="32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4"/>
            <p:cNvSpPr/>
            <p:nvPr/>
          </p:nvSpPr>
          <p:spPr>
            <a:xfrm>
              <a:off x="6971461" y="1328215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4"/>
            <p:cNvSpPr/>
            <p:nvPr/>
          </p:nvSpPr>
          <p:spPr>
            <a:xfrm>
              <a:off x="6975772" y="1331677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4"/>
            <p:cNvSpPr/>
            <p:nvPr/>
          </p:nvSpPr>
          <p:spPr>
            <a:xfrm>
              <a:off x="4138355" y="1605022"/>
              <a:ext cx="908" cy="1759"/>
            </a:xfrm>
            <a:custGeom>
              <a:rect b="b" l="l" r="r" t="t"/>
              <a:pathLst>
                <a:path extrusionOk="0" h="62" w="32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4"/>
            <p:cNvSpPr/>
            <p:nvPr/>
          </p:nvSpPr>
          <p:spPr>
            <a:xfrm>
              <a:off x="4135774" y="1605873"/>
              <a:ext cx="1759" cy="5220"/>
            </a:xfrm>
            <a:custGeom>
              <a:rect b="b" l="l" r="r" t="t"/>
              <a:pathLst>
                <a:path extrusionOk="0" h="184" w="62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4"/>
            <p:cNvSpPr/>
            <p:nvPr/>
          </p:nvSpPr>
          <p:spPr>
            <a:xfrm>
              <a:off x="5357475" y="2040501"/>
              <a:ext cx="1759" cy="4341"/>
            </a:xfrm>
            <a:custGeom>
              <a:rect b="b" l="l" r="r" t="t"/>
              <a:pathLst>
                <a:path extrusionOk="0" h="153" w="62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4"/>
            <p:cNvSpPr/>
            <p:nvPr/>
          </p:nvSpPr>
          <p:spPr>
            <a:xfrm>
              <a:off x="4438398" y="2858834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4"/>
            <p:cNvSpPr/>
            <p:nvPr/>
          </p:nvSpPr>
          <p:spPr>
            <a:xfrm>
              <a:off x="5721310" y="2483726"/>
              <a:ext cx="879" cy="28"/>
            </a:xfrm>
            <a:custGeom>
              <a:rect b="b" l="l" r="r" t="t"/>
              <a:pathLst>
                <a:path extrusionOk="0" h="1" w="31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4"/>
            <p:cNvSpPr/>
            <p:nvPr/>
          </p:nvSpPr>
          <p:spPr>
            <a:xfrm>
              <a:off x="5718729" y="2483726"/>
              <a:ext cx="2610" cy="1759"/>
            </a:xfrm>
            <a:custGeom>
              <a:rect b="b" l="l" r="r" t="t"/>
              <a:pathLst>
                <a:path extrusionOk="0" h="62" w="92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4"/>
            <p:cNvSpPr/>
            <p:nvPr/>
          </p:nvSpPr>
          <p:spPr>
            <a:xfrm>
              <a:off x="7450826" y="2585489"/>
              <a:ext cx="1759" cy="3461"/>
            </a:xfrm>
            <a:custGeom>
              <a:rect b="b" l="l" r="r" t="t"/>
              <a:pathLst>
                <a:path extrusionOk="0" h="122" w="62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4766040" y="1644683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4759999" y="1641250"/>
              <a:ext cx="6070" cy="3461"/>
            </a:xfrm>
            <a:custGeom>
              <a:rect b="b" l="l" r="r" t="t"/>
              <a:pathLst>
                <a:path extrusionOk="0" h="122" w="214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4637576" y="1380813"/>
              <a:ext cx="3461" cy="3490"/>
            </a:xfrm>
            <a:custGeom>
              <a:rect b="b" l="l" r="r" t="t"/>
              <a:pathLst>
                <a:path extrusionOk="0" h="123" w="122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5791144" y="2496662"/>
              <a:ext cx="879" cy="879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4"/>
            <p:cNvSpPr/>
            <p:nvPr/>
          </p:nvSpPr>
          <p:spPr>
            <a:xfrm>
              <a:off x="4229747" y="2724303"/>
              <a:ext cx="1759" cy="3490"/>
            </a:xfrm>
            <a:custGeom>
              <a:rect b="b" l="l" r="r" t="t"/>
              <a:pathLst>
                <a:path extrusionOk="0" h="123" w="62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4"/>
            <p:cNvSpPr/>
            <p:nvPr/>
          </p:nvSpPr>
          <p:spPr>
            <a:xfrm>
              <a:off x="5559234" y="2382842"/>
              <a:ext cx="879" cy="28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4"/>
            <p:cNvSpPr/>
            <p:nvPr/>
          </p:nvSpPr>
          <p:spPr>
            <a:xfrm>
              <a:off x="5555773" y="2381962"/>
              <a:ext cx="3489" cy="2610"/>
            </a:xfrm>
            <a:custGeom>
              <a:rect b="b" l="l" r="r" t="t"/>
              <a:pathLst>
                <a:path extrusionOk="0" h="92" w="123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4"/>
            <p:cNvSpPr/>
            <p:nvPr/>
          </p:nvSpPr>
          <p:spPr>
            <a:xfrm>
              <a:off x="5682507" y="1407538"/>
              <a:ext cx="3489" cy="4341"/>
            </a:xfrm>
            <a:custGeom>
              <a:rect b="b" l="l" r="r" t="t"/>
              <a:pathLst>
                <a:path extrusionOk="0" h="153" w="123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4"/>
            <p:cNvSpPr/>
            <p:nvPr/>
          </p:nvSpPr>
          <p:spPr>
            <a:xfrm>
              <a:off x="6329991" y="1429979"/>
              <a:ext cx="3489" cy="2610"/>
            </a:xfrm>
            <a:custGeom>
              <a:rect b="b" l="l" r="r" t="t"/>
              <a:pathLst>
                <a:path extrusionOk="0" h="92" w="123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4"/>
            <p:cNvSpPr/>
            <p:nvPr/>
          </p:nvSpPr>
          <p:spPr>
            <a:xfrm>
              <a:off x="6319666" y="1433411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4"/>
            <p:cNvSpPr/>
            <p:nvPr/>
          </p:nvSpPr>
          <p:spPr>
            <a:xfrm>
              <a:off x="7712917" y="2906269"/>
              <a:ext cx="3489" cy="3461"/>
            </a:xfrm>
            <a:custGeom>
              <a:rect b="b" l="l" r="r" t="t"/>
              <a:pathLst>
                <a:path extrusionOk="0" h="122" w="123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4"/>
            <p:cNvSpPr/>
            <p:nvPr/>
          </p:nvSpPr>
          <p:spPr>
            <a:xfrm>
              <a:off x="5321253" y="2112930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4"/>
            <p:cNvSpPr/>
            <p:nvPr/>
          </p:nvSpPr>
          <p:spPr>
            <a:xfrm>
              <a:off x="5316942" y="2112930"/>
              <a:ext cx="4340" cy="3461"/>
            </a:xfrm>
            <a:custGeom>
              <a:rect b="b" l="l" r="r" t="t"/>
              <a:pathLst>
                <a:path extrusionOk="0" h="122" w="153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4"/>
            <p:cNvSpPr/>
            <p:nvPr/>
          </p:nvSpPr>
          <p:spPr>
            <a:xfrm>
              <a:off x="4433236" y="2914014"/>
              <a:ext cx="1759" cy="2638"/>
            </a:xfrm>
            <a:custGeom>
              <a:rect b="b" l="l" r="r" t="t"/>
              <a:pathLst>
                <a:path extrusionOk="0" h="93" w="62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4"/>
            <p:cNvSpPr/>
            <p:nvPr/>
          </p:nvSpPr>
          <p:spPr>
            <a:xfrm>
              <a:off x="6881800" y="2951093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4"/>
            <p:cNvSpPr/>
            <p:nvPr/>
          </p:nvSpPr>
          <p:spPr>
            <a:xfrm>
              <a:off x="3487440" y="1900807"/>
              <a:ext cx="1759" cy="4341"/>
            </a:xfrm>
            <a:custGeom>
              <a:rect b="b" l="l" r="r" t="t"/>
              <a:pathLst>
                <a:path extrusionOk="0" h="153" w="62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4"/>
            <p:cNvSpPr/>
            <p:nvPr/>
          </p:nvSpPr>
          <p:spPr>
            <a:xfrm>
              <a:off x="7275787" y="2997677"/>
              <a:ext cx="908" cy="879"/>
            </a:xfrm>
            <a:custGeom>
              <a:rect b="b" l="l" r="r" t="t"/>
              <a:pathLst>
                <a:path extrusionOk="0" h="31" w="32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4"/>
            <p:cNvSpPr/>
            <p:nvPr/>
          </p:nvSpPr>
          <p:spPr>
            <a:xfrm>
              <a:off x="6905059" y="3010613"/>
              <a:ext cx="3489" cy="4341"/>
            </a:xfrm>
            <a:custGeom>
              <a:rect b="b" l="l" r="r" t="t"/>
              <a:pathLst>
                <a:path extrusionOk="0" h="153" w="123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4"/>
            <p:cNvSpPr/>
            <p:nvPr/>
          </p:nvSpPr>
          <p:spPr>
            <a:xfrm>
              <a:off x="7341338" y="3032175"/>
              <a:ext cx="3461" cy="1731"/>
            </a:xfrm>
            <a:custGeom>
              <a:rect b="b" l="l" r="r" t="t"/>
              <a:pathLst>
                <a:path extrusionOk="0" h="61" w="122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4"/>
            <p:cNvSpPr/>
            <p:nvPr/>
          </p:nvSpPr>
          <p:spPr>
            <a:xfrm>
              <a:off x="7324943" y="3043381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4"/>
            <p:cNvSpPr/>
            <p:nvPr/>
          </p:nvSpPr>
          <p:spPr>
            <a:xfrm>
              <a:off x="7436161" y="3060630"/>
              <a:ext cx="1759" cy="3461"/>
            </a:xfrm>
            <a:custGeom>
              <a:rect b="b" l="l" r="r" t="t"/>
              <a:pathLst>
                <a:path extrusionOk="0" h="122" w="62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4"/>
            <p:cNvSpPr/>
            <p:nvPr/>
          </p:nvSpPr>
          <p:spPr>
            <a:xfrm>
              <a:off x="4614289" y="3108915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4"/>
            <p:cNvSpPr/>
            <p:nvPr/>
          </p:nvSpPr>
          <p:spPr>
            <a:xfrm>
              <a:off x="4614289" y="3108036"/>
              <a:ext cx="6921" cy="4341"/>
            </a:xfrm>
            <a:custGeom>
              <a:rect b="b" l="l" r="r" t="t"/>
              <a:pathLst>
                <a:path extrusionOk="0" h="153" w="244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4"/>
            <p:cNvSpPr/>
            <p:nvPr/>
          </p:nvSpPr>
          <p:spPr>
            <a:xfrm>
              <a:off x="7081800" y="3134789"/>
              <a:ext cx="4340" cy="3461"/>
            </a:xfrm>
            <a:custGeom>
              <a:rect b="b" l="l" r="r" t="t"/>
              <a:pathLst>
                <a:path extrusionOk="0" h="122" w="153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4"/>
            <p:cNvSpPr/>
            <p:nvPr/>
          </p:nvSpPr>
          <p:spPr>
            <a:xfrm>
              <a:off x="7081800" y="3138222"/>
              <a:ext cx="908" cy="90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4"/>
            <p:cNvSpPr/>
            <p:nvPr/>
          </p:nvSpPr>
          <p:spPr>
            <a:xfrm>
              <a:off x="7080098" y="3139101"/>
              <a:ext cx="879" cy="3461"/>
            </a:xfrm>
            <a:custGeom>
              <a:rect b="b" l="l" r="r" t="t"/>
              <a:pathLst>
                <a:path extrusionOk="0" h="122" w="31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4"/>
            <p:cNvSpPr/>
            <p:nvPr/>
          </p:nvSpPr>
          <p:spPr>
            <a:xfrm>
              <a:off x="7811201" y="3177032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4"/>
            <p:cNvSpPr/>
            <p:nvPr/>
          </p:nvSpPr>
          <p:spPr>
            <a:xfrm>
              <a:off x="7011115" y="3181344"/>
              <a:ext cx="3489" cy="1759"/>
            </a:xfrm>
            <a:custGeom>
              <a:rect b="b" l="l" r="r" t="t"/>
              <a:pathLst>
                <a:path extrusionOk="0" h="62" w="123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>
              <a:off x="7353393" y="3219275"/>
              <a:ext cx="3489" cy="3490"/>
            </a:xfrm>
            <a:custGeom>
              <a:rect b="b" l="l" r="r" t="t"/>
              <a:pathLst>
                <a:path extrusionOk="0" h="123" w="123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7772398" y="3227048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7330985" y="3233091"/>
              <a:ext cx="879" cy="1759"/>
            </a:xfrm>
            <a:custGeom>
              <a:rect b="b" l="l" r="r" t="t"/>
              <a:pathLst>
                <a:path extrusionOk="0" h="62" w="31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7377531" y="3272752"/>
              <a:ext cx="3489" cy="2610"/>
            </a:xfrm>
            <a:custGeom>
              <a:rect b="b" l="l" r="r" t="t"/>
              <a:pathLst>
                <a:path extrusionOk="0" h="92" w="123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7366327" y="3310683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6117056" y="3328811"/>
              <a:ext cx="1730" cy="1731"/>
            </a:xfrm>
            <a:custGeom>
              <a:rect b="b" l="l" r="r" t="t"/>
              <a:pathLst>
                <a:path extrusionOk="0" h="61" w="61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6412212" y="4050555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6413914" y="4075577"/>
              <a:ext cx="4340" cy="2610"/>
            </a:xfrm>
            <a:custGeom>
              <a:rect b="b" l="l" r="r" t="t"/>
              <a:pathLst>
                <a:path extrusionOk="0" h="92" w="153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7948275" y="3484656"/>
              <a:ext cx="1709" cy="882"/>
            </a:xfrm>
            <a:custGeom>
              <a:rect b="b" l="l" r="r" t="t"/>
              <a:pathLst>
                <a:path extrusionOk="0" h="32" w="62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6399278" y="4150587"/>
              <a:ext cx="3461" cy="3490"/>
            </a:xfrm>
            <a:custGeom>
              <a:rect b="b" l="l" r="r" t="t"/>
              <a:pathLst>
                <a:path extrusionOk="0" h="123" w="122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7664640" y="3916893"/>
              <a:ext cx="4340" cy="3490"/>
            </a:xfrm>
            <a:custGeom>
              <a:rect b="b" l="l" r="r" t="t"/>
              <a:pathLst>
                <a:path extrusionOk="0" h="123" w="153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4"/>
            <p:cNvSpPr/>
            <p:nvPr/>
          </p:nvSpPr>
          <p:spPr>
            <a:xfrm>
              <a:off x="5338499" y="2148279"/>
              <a:ext cx="4340" cy="2610"/>
            </a:xfrm>
            <a:custGeom>
              <a:rect b="b" l="l" r="r" t="t"/>
              <a:pathLst>
                <a:path extrusionOk="0" h="92" w="153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4"/>
            <p:cNvSpPr/>
            <p:nvPr/>
          </p:nvSpPr>
          <p:spPr>
            <a:xfrm>
              <a:off x="6083415" y="1738673"/>
              <a:ext cx="4340" cy="2610"/>
            </a:xfrm>
            <a:custGeom>
              <a:rect b="b" l="l" r="r" t="t"/>
              <a:pathLst>
                <a:path extrusionOk="0" h="92" w="153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4"/>
            <p:cNvSpPr/>
            <p:nvPr/>
          </p:nvSpPr>
          <p:spPr>
            <a:xfrm>
              <a:off x="6082564" y="1741254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4"/>
            <p:cNvSpPr/>
            <p:nvPr/>
          </p:nvSpPr>
          <p:spPr>
            <a:xfrm>
              <a:off x="5645434" y="1730048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4"/>
            <p:cNvSpPr/>
            <p:nvPr/>
          </p:nvSpPr>
          <p:spPr>
            <a:xfrm>
              <a:off x="4737562" y="1617958"/>
              <a:ext cx="2638" cy="3461"/>
            </a:xfrm>
            <a:custGeom>
              <a:rect b="b" l="l" r="r" t="t"/>
              <a:pathLst>
                <a:path extrusionOk="0" h="122" w="93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4"/>
            <p:cNvSpPr/>
            <p:nvPr/>
          </p:nvSpPr>
          <p:spPr>
            <a:xfrm>
              <a:off x="4382350" y="1665393"/>
              <a:ext cx="908" cy="28"/>
            </a:xfrm>
            <a:custGeom>
              <a:rect b="b" l="l" r="r" t="t"/>
              <a:pathLst>
                <a:path extrusionOk="0" h="1" w="32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4"/>
            <p:cNvSpPr/>
            <p:nvPr/>
          </p:nvSpPr>
          <p:spPr>
            <a:xfrm>
              <a:off x="7641352" y="1691238"/>
              <a:ext cx="908" cy="908"/>
            </a:xfrm>
            <a:custGeom>
              <a:rect b="b" l="l" r="r" t="t"/>
              <a:pathLst>
                <a:path extrusionOk="0" h="32" w="32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4"/>
            <p:cNvSpPr/>
            <p:nvPr/>
          </p:nvSpPr>
          <p:spPr>
            <a:xfrm>
              <a:off x="7640501" y="1692117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4"/>
            <p:cNvSpPr/>
            <p:nvPr/>
          </p:nvSpPr>
          <p:spPr>
            <a:xfrm>
              <a:off x="5683386" y="1711948"/>
              <a:ext cx="879" cy="28"/>
            </a:xfrm>
            <a:custGeom>
              <a:rect b="b" l="l" r="r" t="t"/>
              <a:pathLst>
                <a:path extrusionOk="0" h="1" w="31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4"/>
            <p:cNvSpPr/>
            <p:nvPr/>
          </p:nvSpPr>
          <p:spPr>
            <a:xfrm>
              <a:off x="5684237" y="1711097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4"/>
            <p:cNvSpPr/>
            <p:nvPr/>
          </p:nvSpPr>
          <p:spPr>
            <a:xfrm>
              <a:off x="5791144" y="2432858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4"/>
            <p:cNvSpPr/>
            <p:nvPr/>
          </p:nvSpPr>
          <p:spPr>
            <a:xfrm>
              <a:off x="5622147" y="2519075"/>
              <a:ext cx="1759" cy="908"/>
            </a:xfrm>
            <a:custGeom>
              <a:rect b="b" l="l" r="r" t="t"/>
              <a:pathLst>
                <a:path extrusionOk="0" h="32" w="62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4"/>
            <p:cNvSpPr/>
            <p:nvPr/>
          </p:nvSpPr>
          <p:spPr>
            <a:xfrm>
              <a:off x="4243561" y="2732928"/>
              <a:ext cx="879" cy="908"/>
            </a:xfrm>
            <a:custGeom>
              <a:rect b="b" l="l" r="r" t="t"/>
              <a:pathLst>
                <a:path extrusionOk="0" h="32" w="31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4"/>
            <p:cNvSpPr/>
            <p:nvPr/>
          </p:nvSpPr>
          <p:spPr>
            <a:xfrm>
              <a:off x="4411679" y="2814009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4"/>
            <p:cNvSpPr/>
            <p:nvPr/>
          </p:nvSpPr>
          <p:spPr>
            <a:xfrm>
              <a:off x="5429039" y="2459583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4"/>
            <p:cNvSpPr/>
            <p:nvPr/>
          </p:nvSpPr>
          <p:spPr>
            <a:xfrm>
              <a:off x="5061743" y="1144548"/>
              <a:ext cx="2610" cy="1731"/>
            </a:xfrm>
            <a:custGeom>
              <a:rect b="b" l="l" r="r" t="t"/>
              <a:pathLst>
                <a:path extrusionOk="0" h="61" w="92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4"/>
            <p:cNvSpPr/>
            <p:nvPr/>
          </p:nvSpPr>
          <p:spPr>
            <a:xfrm>
              <a:off x="7541338" y="2130179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4"/>
            <p:cNvSpPr/>
            <p:nvPr/>
          </p:nvSpPr>
          <p:spPr>
            <a:xfrm>
              <a:off x="7541338" y="2130179"/>
              <a:ext cx="3489" cy="2610"/>
            </a:xfrm>
            <a:custGeom>
              <a:rect b="b" l="l" r="r" t="t"/>
              <a:pathLst>
                <a:path extrusionOk="0" h="92" w="123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4"/>
            <p:cNvSpPr/>
            <p:nvPr/>
          </p:nvSpPr>
          <p:spPr>
            <a:xfrm>
              <a:off x="7544799" y="2132760"/>
              <a:ext cx="879" cy="879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4"/>
            <p:cNvSpPr/>
            <p:nvPr/>
          </p:nvSpPr>
          <p:spPr>
            <a:xfrm>
              <a:off x="7545649" y="2133611"/>
              <a:ext cx="2610" cy="3490"/>
            </a:xfrm>
            <a:custGeom>
              <a:rect b="b" l="l" r="r" t="t"/>
              <a:pathLst>
                <a:path extrusionOk="0" h="123" w="92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4"/>
            <p:cNvSpPr/>
            <p:nvPr/>
          </p:nvSpPr>
          <p:spPr>
            <a:xfrm>
              <a:off x="7416334" y="3075269"/>
              <a:ext cx="879" cy="1759"/>
            </a:xfrm>
            <a:custGeom>
              <a:rect b="b" l="l" r="r" t="t"/>
              <a:pathLst>
                <a:path extrusionOk="0" h="62" w="31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4"/>
            <p:cNvSpPr/>
            <p:nvPr/>
          </p:nvSpPr>
          <p:spPr>
            <a:xfrm>
              <a:off x="6939550" y="3083893"/>
              <a:ext cx="1759" cy="1759"/>
            </a:xfrm>
            <a:custGeom>
              <a:rect b="b" l="l" r="r" t="t"/>
              <a:pathLst>
                <a:path extrusionOk="0" h="62" w="62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4"/>
            <p:cNvSpPr/>
            <p:nvPr/>
          </p:nvSpPr>
          <p:spPr>
            <a:xfrm>
              <a:off x="7457719" y="3144264"/>
              <a:ext cx="28" cy="879"/>
            </a:xfrm>
            <a:custGeom>
              <a:rect b="b" l="l" r="r" t="t"/>
              <a:pathLst>
                <a:path extrusionOk="0" h="31" w="1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>
              <a:off x="7457719" y="3145116"/>
              <a:ext cx="1759" cy="908"/>
            </a:xfrm>
            <a:custGeom>
              <a:rect b="b" l="l" r="r" t="t"/>
              <a:pathLst>
                <a:path extrusionOk="0" h="32" w="62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4"/>
            <p:cNvSpPr/>
            <p:nvPr/>
          </p:nvSpPr>
          <p:spPr>
            <a:xfrm>
              <a:off x="4747915" y="1244581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4"/>
            <p:cNvSpPr/>
            <p:nvPr/>
          </p:nvSpPr>
          <p:spPr>
            <a:xfrm>
              <a:off x="7825014" y="3180493"/>
              <a:ext cx="879" cy="879"/>
            </a:xfrm>
            <a:custGeom>
              <a:rect b="b" l="l" r="r" t="t"/>
              <a:pathLst>
                <a:path extrusionOk="0" h="31" w="31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4"/>
            <p:cNvSpPr/>
            <p:nvPr/>
          </p:nvSpPr>
          <p:spPr>
            <a:xfrm>
              <a:off x="7354244" y="2903687"/>
              <a:ext cx="28" cy="2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4"/>
            <p:cNvSpPr/>
            <p:nvPr/>
          </p:nvSpPr>
          <p:spPr>
            <a:xfrm>
              <a:off x="7351663" y="2903687"/>
              <a:ext cx="2610" cy="2610"/>
            </a:xfrm>
            <a:custGeom>
              <a:rect b="b" l="l" r="r" t="t"/>
              <a:pathLst>
                <a:path extrusionOk="0" h="92" w="92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4"/>
            <p:cNvSpPr/>
            <p:nvPr/>
          </p:nvSpPr>
          <p:spPr>
            <a:xfrm>
              <a:off x="7547380" y="2137073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4"/>
            <p:cNvSpPr/>
            <p:nvPr/>
          </p:nvSpPr>
          <p:spPr>
            <a:xfrm>
              <a:off x="7912945" y="3246028"/>
              <a:ext cx="879" cy="1731"/>
            </a:xfrm>
            <a:custGeom>
              <a:rect b="b" l="l" r="r" t="t"/>
              <a:pathLst>
                <a:path extrusionOk="0" h="61" w="31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4"/>
            <p:cNvSpPr/>
            <p:nvPr/>
          </p:nvSpPr>
          <p:spPr>
            <a:xfrm>
              <a:off x="5973927" y="1277348"/>
              <a:ext cx="1759" cy="1731"/>
            </a:xfrm>
            <a:custGeom>
              <a:rect b="b" l="l" r="r" t="t"/>
              <a:pathLst>
                <a:path extrusionOk="0" h="61" w="62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4"/>
            <p:cNvSpPr/>
            <p:nvPr/>
          </p:nvSpPr>
          <p:spPr>
            <a:xfrm>
              <a:off x="7920689" y="3266709"/>
              <a:ext cx="1759" cy="28"/>
            </a:xfrm>
            <a:custGeom>
              <a:rect b="b" l="l" r="r" t="t"/>
              <a:pathLst>
                <a:path extrusionOk="0" h="1" w="62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4"/>
            <p:cNvSpPr/>
            <p:nvPr/>
          </p:nvSpPr>
          <p:spPr>
            <a:xfrm>
              <a:off x="7371490" y="3307250"/>
              <a:ext cx="4340" cy="3461"/>
            </a:xfrm>
            <a:custGeom>
              <a:rect b="b" l="l" r="r" t="t"/>
              <a:pathLst>
                <a:path extrusionOk="0" h="122" w="153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4"/>
            <p:cNvSpPr/>
            <p:nvPr/>
          </p:nvSpPr>
          <p:spPr>
            <a:xfrm>
              <a:off x="6169644" y="3338287"/>
              <a:ext cx="879" cy="28"/>
            </a:xfrm>
            <a:custGeom>
              <a:rect b="b" l="l" r="r" t="t"/>
              <a:pathLst>
                <a:path extrusionOk="0" h="1" w="31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4"/>
            <p:cNvSpPr/>
            <p:nvPr/>
          </p:nvSpPr>
          <p:spPr>
            <a:xfrm>
              <a:off x="4306502" y="1331677"/>
              <a:ext cx="1730" cy="28"/>
            </a:xfrm>
            <a:custGeom>
              <a:rect b="b" l="l" r="r" t="t"/>
              <a:pathLst>
                <a:path extrusionOk="0" h="1" w="61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4"/>
            <p:cNvSpPr/>
            <p:nvPr/>
          </p:nvSpPr>
          <p:spPr>
            <a:xfrm>
              <a:off x="5682507" y="1342883"/>
              <a:ext cx="908" cy="1731"/>
            </a:xfrm>
            <a:custGeom>
              <a:rect b="b" l="l" r="r" t="t"/>
              <a:pathLst>
                <a:path extrusionOk="0" h="61" w="32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4"/>
            <p:cNvSpPr/>
            <p:nvPr/>
          </p:nvSpPr>
          <p:spPr>
            <a:xfrm>
              <a:off x="5681656" y="1343734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4"/>
            <p:cNvSpPr/>
            <p:nvPr/>
          </p:nvSpPr>
          <p:spPr>
            <a:xfrm>
              <a:off x="6475701" y="1355819"/>
              <a:ext cx="1759" cy="879"/>
            </a:xfrm>
            <a:custGeom>
              <a:rect b="b" l="l" r="r" t="t"/>
              <a:pathLst>
                <a:path extrusionOk="0" h="31" w="62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4"/>
            <p:cNvSpPr/>
            <p:nvPr/>
          </p:nvSpPr>
          <p:spPr>
            <a:xfrm>
              <a:off x="3353034" y="1840112"/>
              <a:ext cx="28" cy="1681"/>
            </a:xfrm>
            <a:custGeom>
              <a:rect b="b" l="l" r="r" t="t"/>
              <a:pathLst>
                <a:path extrusionOk="0" h="61" w="1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4"/>
            <p:cNvSpPr/>
            <p:nvPr/>
          </p:nvSpPr>
          <p:spPr>
            <a:xfrm>
              <a:off x="3346338" y="1840939"/>
              <a:ext cx="16783" cy="13423"/>
            </a:xfrm>
            <a:custGeom>
              <a:rect b="b" l="l" r="r" t="t"/>
              <a:pathLst>
                <a:path extrusionOk="0" h="487" w="609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4"/>
            <p:cNvSpPr/>
            <p:nvPr/>
          </p:nvSpPr>
          <p:spPr>
            <a:xfrm>
              <a:off x="6859363" y="1386856"/>
              <a:ext cx="3489" cy="1759"/>
            </a:xfrm>
            <a:custGeom>
              <a:rect b="b" l="l" r="r" t="t"/>
              <a:pathLst>
                <a:path extrusionOk="0" h="62" w="123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4"/>
            <p:cNvSpPr/>
            <p:nvPr/>
          </p:nvSpPr>
          <p:spPr>
            <a:xfrm>
              <a:off x="3540879" y="2068077"/>
              <a:ext cx="2610" cy="2638"/>
            </a:xfrm>
            <a:custGeom>
              <a:rect b="b" l="l" r="r" t="t"/>
              <a:pathLst>
                <a:path extrusionOk="0" h="93" w="92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4"/>
            <p:cNvSpPr/>
            <p:nvPr/>
          </p:nvSpPr>
          <p:spPr>
            <a:xfrm>
              <a:off x="4598773" y="1768007"/>
              <a:ext cx="1759" cy="2610"/>
            </a:xfrm>
            <a:custGeom>
              <a:rect b="b" l="l" r="r" t="t"/>
              <a:pathLst>
                <a:path extrusionOk="0" h="92" w="62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4"/>
            <p:cNvSpPr/>
            <p:nvPr/>
          </p:nvSpPr>
          <p:spPr>
            <a:xfrm>
              <a:off x="6727467" y="1427369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4"/>
            <p:cNvSpPr/>
            <p:nvPr/>
          </p:nvSpPr>
          <p:spPr>
            <a:xfrm>
              <a:off x="6726587" y="1425666"/>
              <a:ext cx="908" cy="879"/>
            </a:xfrm>
            <a:custGeom>
              <a:rect b="b" l="l" r="r" t="t"/>
              <a:pathLst>
                <a:path extrusionOk="0" h="31" w="32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4"/>
            <p:cNvSpPr/>
            <p:nvPr/>
          </p:nvSpPr>
          <p:spPr>
            <a:xfrm>
              <a:off x="4519437" y="1419624"/>
              <a:ext cx="2638" cy="2610"/>
            </a:xfrm>
            <a:custGeom>
              <a:rect b="b" l="l" r="r" t="t"/>
              <a:pathLst>
                <a:path extrusionOk="0" h="92" w="93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4"/>
            <p:cNvSpPr/>
            <p:nvPr/>
          </p:nvSpPr>
          <p:spPr>
            <a:xfrm>
              <a:off x="4276322" y="1425666"/>
              <a:ext cx="1759" cy="1731"/>
            </a:xfrm>
            <a:custGeom>
              <a:rect b="b" l="l" r="r" t="t"/>
              <a:pathLst>
                <a:path extrusionOk="0" h="61" w="62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4"/>
            <p:cNvSpPr/>
            <p:nvPr/>
          </p:nvSpPr>
          <p:spPr>
            <a:xfrm>
              <a:off x="6360171" y="1504138"/>
              <a:ext cx="1759" cy="1731"/>
            </a:xfrm>
            <a:custGeom>
              <a:rect b="b" l="l" r="r" t="t"/>
              <a:pathLst>
                <a:path extrusionOk="0" h="61" w="62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4"/>
            <p:cNvSpPr/>
            <p:nvPr/>
          </p:nvSpPr>
          <p:spPr>
            <a:xfrm>
              <a:off x="5653206" y="2068077"/>
              <a:ext cx="14665" cy="21590"/>
            </a:xfrm>
            <a:custGeom>
              <a:rect b="b" l="l" r="r" t="t"/>
              <a:pathLst>
                <a:path extrusionOk="0" h="761" w="517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4"/>
            <p:cNvSpPr/>
            <p:nvPr/>
          </p:nvSpPr>
          <p:spPr>
            <a:xfrm>
              <a:off x="5669573" y="2001691"/>
              <a:ext cx="8651" cy="9504"/>
            </a:xfrm>
            <a:custGeom>
              <a:rect b="b" l="l" r="r" t="t"/>
              <a:pathLst>
                <a:path extrusionOk="0" h="335" w="305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4"/>
            <p:cNvSpPr/>
            <p:nvPr/>
          </p:nvSpPr>
          <p:spPr>
            <a:xfrm>
              <a:off x="5609241" y="2127597"/>
              <a:ext cx="5191" cy="5192"/>
            </a:xfrm>
            <a:custGeom>
              <a:rect b="b" l="l" r="r" t="t"/>
              <a:pathLst>
                <a:path extrusionOk="0" h="183" w="183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4"/>
            <p:cNvSpPr/>
            <p:nvPr/>
          </p:nvSpPr>
          <p:spPr>
            <a:xfrm>
              <a:off x="5710957" y="2037040"/>
              <a:ext cx="6921" cy="7802"/>
            </a:xfrm>
            <a:custGeom>
              <a:rect b="b" l="l" r="r" t="t"/>
              <a:pathLst>
                <a:path extrusionOk="0" h="275" w="244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4"/>
            <p:cNvSpPr/>
            <p:nvPr/>
          </p:nvSpPr>
          <p:spPr>
            <a:xfrm>
              <a:off x="5666141" y="2068077"/>
              <a:ext cx="879" cy="28"/>
            </a:xfrm>
            <a:custGeom>
              <a:rect b="b" l="l" r="r" t="t"/>
              <a:pathLst>
                <a:path extrusionOk="0" h="1" w="31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4"/>
            <p:cNvSpPr/>
            <p:nvPr/>
          </p:nvSpPr>
          <p:spPr>
            <a:xfrm>
              <a:off x="5708376" y="2061183"/>
              <a:ext cx="879" cy="908"/>
            </a:xfrm>
            <a:custGeom>
              <a:rect b="b" l="l" r="r" t="t"/>
              <a:pathLst>
                <a:path extrusionOk="0" h="32" w="31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1" name="Google Shape;2551;p44"/>
          <p:cNvGrpSpPr/>
          <p:nvPr/>
        </p:nvGrpSpPr>
        <p:grpSpPr>
          <a:xfrm>
            <a:off x="2814270" y="2741840"/>
            <a:ext cx="452666" cy="452644"/>
            <a:chOff x="2986200" y="3849900"/>
            <a:chExt cx="1502375" cy="1505300"/>
          </a:xfrm>
        </p:grpSpPr>
        <p:sp>
          <p:nvSpPr>
            <p:cNvPr id="2552" name="Google Shape;2552;p44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4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4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4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4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4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4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4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4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4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4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4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4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4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4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4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4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4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4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4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4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4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4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4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4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4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4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4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4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4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4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4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4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4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4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4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4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4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4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4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4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4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4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4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4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4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4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4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4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4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4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4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4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4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4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4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4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4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4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4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4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4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4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4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4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4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4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4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4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4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4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4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4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4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4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4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4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4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4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4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4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4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4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4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4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4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4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4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4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4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4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4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4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4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4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4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4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4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4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4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4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4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4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4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4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4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4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4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4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4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4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4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4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4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4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4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4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4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4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4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4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4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4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4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4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4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4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4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4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4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4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4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4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4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4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4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4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4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4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4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4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4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4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4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4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4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4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4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4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4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4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4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4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4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4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4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4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4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4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4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4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4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4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4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4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4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4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4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4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4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4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4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4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4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4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4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4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4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4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4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4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4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4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4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4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4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4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4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4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4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4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4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4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4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4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4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4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4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4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4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4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4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4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4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4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4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4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4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4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4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4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4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4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4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4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4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4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4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4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4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4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4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4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4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4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4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4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4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4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4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4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4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4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4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7" name="Google Shape;2787;p44"/>
          <p:cNvGrpSpPr/>
          <p:nvPr/>
        </p:nvGrpSpPr>
        <p:grpSpPr>
          <a:xfrm>
            <a:off x="4229354" y="2860152"/>
            <a:ext cx="216042" cy="216011"/>
            <a:chOff x="2986200" y="3849900"/>
            <a:chExt cx="1502375" cy="1505300"/>
          </a:xfrm>
        </p:grpSpPr>
        <p:sp>
          <p:nvSpPr>
            <p:cNvPr id="2788" name="Google Shape;2788;p44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4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4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4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4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4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4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4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4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4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4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4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4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4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4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4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4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4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4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4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4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4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4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4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4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4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4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4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4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4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4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4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4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4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4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4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4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4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4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4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4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4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4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4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4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4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4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4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4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4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4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4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4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4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4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4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4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4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4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4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4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4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4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4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4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4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4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4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4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4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4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4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4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4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4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4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4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4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4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4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4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4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4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4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4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4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4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4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4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4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4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4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4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4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4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4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4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4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4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4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4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4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4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4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4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4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4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4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4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4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4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4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4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4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4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4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4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4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4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4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4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4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4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4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4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4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4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4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4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4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4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4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4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4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4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4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4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4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4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4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4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4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4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4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4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4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4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4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4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4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4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4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4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4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4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4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4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4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4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4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4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4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4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4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4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4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4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4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4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4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4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4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4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4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4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4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4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4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4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4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4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4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4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4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4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4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4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4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4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4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4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4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4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4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4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4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4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4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4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4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4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4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4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4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4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4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4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4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4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4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4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4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4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4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4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4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4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4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4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4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4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4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4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4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4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4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4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4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4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4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4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4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4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4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4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3" name="Google Shape;3023;p44"/>
          <p:cNvGrpSpPr/>
          <p:nvPr/>
        </p:nvGrpSpPr>
        <p:grpSpPr>
          <a:xfrm>
            <a:off x="3135346" y="4012273"/>
            <a:ext cx="607410" cy="607389"/>
            <a:chOff x="2986200" y="3849900"/>
            <a:chExt cx="1502375" cy="1505300"/>
          </a:xfrm>
        </p:grpSpPr>
        <p:sp>
          <p:nvSpPr>
            <p:cNvPr id="3024" name="Google Shape;3024;p44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4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4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4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4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4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4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4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4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4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4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4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4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4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4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4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4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4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4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4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4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4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4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4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4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4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4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4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4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4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4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4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4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4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4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4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4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4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4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4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4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4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4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4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4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4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4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4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4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4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4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4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4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4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4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4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4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4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4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4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4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4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4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4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4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4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4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4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4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4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4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4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4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4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4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4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4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4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4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4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4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4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4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4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4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4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4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4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4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4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4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4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4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4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4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4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4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4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4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4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4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4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4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4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4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4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4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4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4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4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4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4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8" name="Google Shape;3258;p44"/>
          <p:cNvGrpSpPr/>
          <p:nvPr/>
        </p:nvGrpSpPr>
        <p:grpSpPr>
          <a:xfrm>
            <a:off x="4309542" y="2691913"/>
            <a:ext cx="251347" cy="251385"/>
            <a:chOff x="2986200" y="3849900"/>
            <a:chExt cx="1502375" cy="1505300"/>
          </a:xfrm>
        </p:grpSpPr>
        <p:sp>
          <p:nvSpPr>
            <p:cNvPr id="3259" name="Google Shape;3259;p44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4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4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4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4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4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4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4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4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4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4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4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4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4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4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4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4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4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4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4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4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4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4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4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4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4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4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4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4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4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4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4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4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4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4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4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4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4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4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4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4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4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4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4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4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4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4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4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4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4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4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4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4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4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4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4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4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4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4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4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4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4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4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4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4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4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4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4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4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4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4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4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4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4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4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4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4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4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4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4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4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4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4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4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4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4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4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4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4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4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4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4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4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4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4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4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4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4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4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4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4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4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4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4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4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4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4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4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4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4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4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4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4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4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4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4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4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4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4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4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4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4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4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4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4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4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4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4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4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4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4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4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4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4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4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4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4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4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4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4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4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4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4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4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4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4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4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4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4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4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4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4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4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4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4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4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4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4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4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4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4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4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4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4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4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4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4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4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4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4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4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4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4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4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4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4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4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4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4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4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4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4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4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4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4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4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4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4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4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4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4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4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4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4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4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4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4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4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4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4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4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4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4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4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4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4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4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4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4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4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4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4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4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4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4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4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4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4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4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4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4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4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4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4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4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4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4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4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4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4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4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4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4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4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4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4" name="Google Shape;3494;p44"/>
          <p:cNvGrpSpPr/>
          <p:nvPr/>
        </p:nvGrpSpPr>
        <p:grpSpPr>
          <a:xfrm>
            <a:off x="4528827" y="2829455"/>
            <a:ext cx="216042" cy="216011"/>
            <a:chOff x="2986200" y="3849900"/>
            <a:chExt cx="1502375" cy="1505300"/>
          </a:xfrm>
        </p:grpSpPr>
        <p:sp>
          <p:nvSpPr>
            <p:cNvPr id="3495" name="Google Shape;3495;p44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4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4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4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4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4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4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4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4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4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4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4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4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4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4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4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4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4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4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4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4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4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4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4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4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4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4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4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4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4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4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4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4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4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4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4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4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4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4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4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4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4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4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4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4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4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4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4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4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4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4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4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4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4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4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4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4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4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4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4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4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4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4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4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4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44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44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4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4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4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4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4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4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4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4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4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44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44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44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44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44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4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4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4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4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4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4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4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4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44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4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4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4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4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4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4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4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4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44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44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44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44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44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44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44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44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44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44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44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44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44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44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44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44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44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44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44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44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44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44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44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44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44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44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44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44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44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44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44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44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44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44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44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44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44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44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44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44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44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44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4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4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4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44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44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44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44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44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44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44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44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44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44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44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44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44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44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44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44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44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44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44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44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44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44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44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44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44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44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44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44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44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44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44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44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44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44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44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44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44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44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44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44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4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4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4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4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4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44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44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44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44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44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44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44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44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44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44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44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44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44"/>
            <p:cNvSpPr/>
            <p:nvPr/>
          </p:nvSpPr>
          <p:spPr>
            <a:xfrm>
              <a:off x="4342775" y="4911475"/>
              <a:ext cx="24600" cy="63500"/>
            </a:xfrm>
            <a:custGeom>
              <a:rect b="b" l="l" r="r" t="t"/>
              <a:pathLst>
                <a:path extrusionOk="0" h="2540" w="984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44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44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44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44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44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44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44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44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44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44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44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44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44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44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44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44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44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44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44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44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44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44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44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44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44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44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44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44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44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44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44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44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44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44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0" name="Google Shape;3730;p44"/>
          <p:cNvSpPr txBox="1"/>
          <p:nvPr>
            <p:ph type="title"/>
          </p:nvPr>
        </p:nvSpPr>
        <p:spPr>
          <a:xfrm>
            <a:off x="967925" y="3131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Sommel</a:t>
            </a:r>
            <a:r>
              <a:rPr lang="en">
                <a:solidFill>
                  <a:schemeClr val="dk2"/>
                </a:solidFill>
              </a:rPr>
              <a:t>IA</a:t>
            </a:r>
            <a:r>
              <a:rPr lang="en"/>
              <a:t>r podrá predecir también la región?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1" name="Google Shape;3731;p44"/>
          <p:cNvGrpSpPr/>
          <p:nvPr/>
        </p:nvGrpSpPr>
        <p:grpSpPr>
          <a:xfrm>
            <a:off x="6329922" y="3859407"/>
            <a:ext cx="452666" cy="452644"/>
            <a:chOff x="2986200" y="3849900"/>
            <a:chExt cx="1502375" cy="1505300"/>
          </a:xfrm>
        </p:grpSpPr>
        <p:sp>
          <p:nvSpPr>
            <p:cNvPr id="3732" name="Google Shape;3732;p44"/>
            <p:cNvSpPr/>
            <p:nvPr/>
          </p:nvSpPr>
          <p:spPr>
            <a:xfrm>
              <a:off x="3165700" y="3969225"/>
              <a:ext cx="170400" cy="149375"/>
            </a:xfrm>
            <a:custGeom>
              <a:rect b="b" l="l" r="r" t="t"/>
              <a:pathLst>
                <a:path extrusionOk="0" h="5975" w="6816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44"/>
            <p:cNvSpPr/>
            <p:nvPr/>
          </p:nvSpPr>
          <p:spPr>
            <a:xfrm>
              <a:off x="3081100" y="4113225"/>
              <a:ext cx="116075" cy="123725"/>
            </a:xfrm>
            <a:custGeom>
              <a:rect b="b" l="l" r="r" t="t"/>
              <a:pathLst>
                <a:path extrusionOk="0" h="4949" w="4643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44"/>
            <p:cNvSpPr/>
            <p:nvPr/>
          </p:nvSpPr>
          <p:spPr>
            <a:xfrm>
              <a:off x="3541875" y="3849900"/>
              <a:ext cx="233825" cy="33175"/>
            </a:xfrm>
            <a:custGeom>
              <a:rect b="b" l="l" r="r" t="t"/>
              <a:pathLst>
                <a:path extrusionOk="0" h="1327" w="9353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44"/>
            <p:cNvSpPr/>
            <p:nvPr/>
          </p:nvSpPr>
          <p:spPr>
            <a:xfrm>
              <a:off x="3326350" y="3901200"/>
              <a:ext cx="141800" cy="74375"/>
            </a:xfrm>
            <a:custGeom>
              <a:rect b="b" l="l" r="r" t="t"/>
              <a:pathLst>
                <a:path extrusionOk="0" h="2975" w="5672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44"/>
            <p:cNvSpPr/>
            <p:nvPr/>
          </p:nvSpPr>
          <p:spPr>
            <a:xfrm>
              <a:off x="3032100" y="4260825"/>
              <a:ext cx="45325" cy="88525"/>
            </a:xfrm>
            <a:custGeom>
              <a:rect b="b" l="l" r="r" t="t"/>
              <a:pathLst>
                <a:path extrusionOk="0" h="3541" w="1813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44"/>
            <p:cNvSpPr/>
            <p:nvPr/>
          </p:nvSpPr>
          <p:spPr>
            <a:xfrm>
              <a:off x="3496700" y="3873350"/>
              <a:ext cx="51475" cy="28600"/>
            </a:xfrm>
            <a:custGeom>
              <a:rect b="b" l="l" r="r" t="t"/>
              <a:pathLst>
                <a:path extrusionOk="0" h="1144" w="2059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4"/>
            <p:cNvSpPr/>
            <p:nvPr/>
          </p:nvSpPr>
          <p:spPr>
            <a:xfrm>
              <a:off x="3066250" y="4227775"/>
              <a:ext cx="27450" cy="51475"/>
            </a:xfrm>
            <a:custGeom>
              <a:rect b="b" l="l" r="r" t="t"/>
              <a:pathLst>
                <a:path extrusionOk="0" h="2059" w="1098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44"/>
            <p:cNvSpPr/>
            <p:nvPr/>
          </p:nvSpPr>
          <p:spPr>
            <a:xfrm>
              <a:off x="3219450" y="4021975"/>
              <a:ext cx="39475" cy="37175"/>
            </a:xfrm>
            <a:custGeom>
              <a:rect b="b" l="l" r="r" t="t"/>
              <a:pathLst>
                <a:path extrusionOk="0" h="1487" w="1579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44"/>
            <p:cNvSpPr/>
            <p:nvPr/>
          </p:nvSpPr>
          <p:spPr>
            <a:xfrm>
              <a:off x="3258900" y="3995675"/>
              <a:ext cx="33175" cy="26325"/>
            </a:xfrm>
            <a:custGeom>
              <a:rect b="b" l="l" r="r" t="t"/>
              <a:pathLst>
                <a:path extrusionOk="0" h="1053" w="1327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44"/>
            <p:cNvSpPr/>
            <p:nvPr/>
          </p:nvSpPr>
          <p:spPr>
            <a:xfrm>
              <a:off x="3464125" y="3891625"/>
              <a:ext cx="40600" cy="18550"/>
            </a:xfrm>
            <a:custGeom>
              <a:rect b="b" l="l" r="r" t="t"/>
              <a:pathLst>
                <a:path extrusionOk="0" h="742" w="1624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44"/>
            <p:cNvSpPr/>
            <p:nvPr/>
          </p:nvSpPr>
          <p:spPr>
            <a:xfrm>
              <a:off x="3152550" y="4110000"/>
              <a:ext cx="22325" cy="21775"/>
            </a:xfrm>
            <a:custGeom>
              <a:rect b="b" l="l" r="r" t="t"/>
              <a:pathLst>
                <a:path extrusionOk="0" h="871" w="893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44"/>
            <p:cNvSpPr/>
            <p:nvPr/>
          </p:nvSpPr>
          <p:spPr>
            <a:xfrm>
              <a:off x="3485850" y="3889350"/>
              <a:ext cx="17725" cy="7650"/>
            </a:xfrm>
            <a:custGeom>
              <a:rect b="b" l="l" r="r" t="t"/>
              <a:pathLst>
                <a:path extrusionOk="0" h="306" w="709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44"/>
            <p:cNvSpPr/>
            <p:nvPr/>
          </p:nvSpPr>
          <p:spPr>
            <a:xfrm>
              <a:off x="3078825" y="4222050"/>
              <a:ext cx="5150" cy="6900"/>
            </a:xfrm>
            <a:custGeom>
              <a:rect b="b" l="l" r="r" t="t"/>
              <a:pathLst>
                <a:path extrusionOk="0" h="276" w="206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4"/>
            <p:cNvSpPr/>
            <p:nvPr/>
          </p:nvSpPr>
          <p:spPr>
            <a:xfrm>
              <a:off x="3058800" y="4265500"/>
              <a:ext cx="6325" cy="7450"/>
            </a:xfrm>
            <a:custGeom>
              <a:rect b="b" l="l" r="r" t="t"/>
              <a:pathLst>
                <a:path extrusionOk="0" h="298" w="253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44"/>
            <p:cNvSpPr/>
            <p:nvPr/>
          </p:nvSpPr>
          <p:spPr>
            <a:xfrm>
              <a:off x="3458975" y="38973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44"/>
            <p:cNvSpPr/>
            <p:nvPr/>
          </p:nvSpPr>
          <p:spPr>
            <a:xfrm>
              <a:off x="3333775" y="3959650"/>
              <a:ext cx="7450" cy="5750"/>
            </a:xfrm>
            <a:custGeom>
              <a:rect b="b" l="l" r="r" t="t"/>
              <a:pathLst>
                <a:path extrusionOk="0" h="230" w="298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44"/>
            <p:cNvSpPr/>
            <p:nvPr/>
          </p:nvSpPr>
          <p:spPr>
            <a:xfrm>
              <a:off x="3322350" y="3967100"/>
              <a:ext cx="6300" cy="5150"/>
            </a:xfrm>
            <a:custGeom>
              <a:rect b="b" l="l" r="r" t="t"/>
              <a:pathLst>
                <a:path extrusionOk="0" h="206" w="252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44"/>
            <p:cNvSpPr/>
            <p:nvPr/>
          </p:nvSpPr>
          <p:spPr>
            <a:xfrm>
              <a:off x="3101675" y="4191750"/>
              <a:ext cx="7475" cy="5750"/>
            </a:xfrm>
            <a:custGeom>
              <a:rect b="b" l="l" r="r" t="t"/>
              <a:pathLst>
                <a:path extrusionOk="0" h="230" w="299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44"/>
            <p:cNvSpPr/>
            <p:nvPr/>
          </p:nvSpPr>
          <p:spPr>
            <a:xfrm>
              <a:off x="4215850" y="4934775"/>
              <a:ext cx="193825" cy="236275"/>
            </a:xfrm>
            <a:custGeom>
              <a:rect b="b" l="l" r="r" t="t"/>
              <a:pathLst>
                <a:path extrusionOk="0" h="9451" w="7753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44"/>
            <p:cNvSpPr/>
            <p:nvPr/>
          </p:nvSpPr>
          <p:spPr>
            <a:xfrm>
              <a:off x="2990200" y="4309700"/>
              <a:ext cx="87500" cy="286875"/>
            </a:xfrm>
            <a:custGeom>
              <a:rect b="b" l="l" r="r" t="t"/>
              <a:pathLst>
                <a:path extrusionOk="0" h="11475" w="350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44"/>
            <p:cNvSpPr/>
            <p:nvPr/>
          </p:nvSpPr>
          <p:spPr>
            <a:xfrm>
              <a:off x="4390225" y="4490025"/>
              <a:ext cx="98350" cy="455775"/>
            </a:xfrm>
            <a:custGeom>
              <a:rect b="b" l="l" r="r" t="t"/>
              <a:pathLst>
                <a:path extrusionOk="0" h="18231" w="3934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4"/>
            <p:cNvSpPr/>
            <p:nvPr/>
          </p:nvSpPr>
          <p:spPr>
            <a:xfrm>
              <a:off x="2986200" y="4453575"/>
              <a:ext cx="61775" cy="214975"/>
            </a:xfrm>
            <a:custGeom>
              <a:rect b="b" l="l" r="r" t="t"/>
              <a:pathLst>
                <a:path extrusionOk="0" h="8599" w="2471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4"/>
            <p:cNvSpPr/>
            <p:nvPr/>
          </p:nvSpPr>
          <p:spPr>
            <a:xfrm>
              <a:off x="2994775" y="4630225"/>
              <a:ext cx="58350" cy="103925"/>
            </a:xfrm>
            <a:custGeom>
              <a:rect b="b" l="l" r="r" t="t"/>
              <a:pathLst>
                <a:path extrusionOk="0" h="4157" w="2334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4"/>
            <p:cNvSpPr/>
            <p:nvPr/>
          </p:nvSpPr>
          <p:spPr>
            <a:xfrm>
              <a:off x="3915725" y="5226700"/>
              <a:ext cx="229850" cy="101450"/>
            </a:xfrm>
            <a:custGeom>
              <a:rect b="b" l="l" r="r" t="t"/>
              <a:pathLst>
                <a:path extrusionOk="0" h="4058" w="9194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4"/>
            <p:cNvSpPr/>
            <p:nvPr/>
          </p:nvSpPr>
          <p:spPr>
            <a:xfrm>
              <a:off x="3558450" y="5313950"/>
              <a:ext cx="261850" cy="41250"/>
            </a:xfrm>
            <a:custGeom>
              <a:rect b="b" l="l" r="r" t="t"/>
              <a:pathLst>
                <a:path extrusionOk="0" h="1650" w="10474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44"/>
            <p:cNvSpPr/>
            <p:nvPr/>
          </p:nvSpPr>
          <p:spPr>
            <a:xfrm>
              <a:off x="3106250" y="4986150"/>
              <a:ext cx="132650" cy="154625"/>
            </a:xfrm>
            <a:custGeom>
              <a:rect b="b" l="l" r="r" t="t"/>
              <a:pathLst>
                <a:path extrusionOk="0" h="6185" w="5306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44"/>
            <p:cNvSpPr/>
            <p:nvPr/>
          </p:nvSpPr>
          <p:spPr>
            <a:xfrm>
              <a:off x="3007925" y="4723975"/>
              <a:ext cx="44625" cy="107375"/>
            </a:xfrm>
            <a:custGeom>
              <a:rect b="b" l="l" r="r" t="t"/>
              <a:pathLst>
                <a:path extrusionOk="0" h="4295" w="1785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44"/>
            <p:cNvSpPr/>
            <p:nvPr/>
          </p:nvSpPr>
          <p:spPr>
            <a:xfrm>
              <a:off x="3048525" y="4878900"/>
              <a:ext cx="77775" cy="114350"/>
            </a:xfrm>
            <a:custGeom>
              <a:rect b="b" l="l" r="r" t="t"/>
              <a:pathLst>
                <a:path extrusionOk="0" h="4574" w="3111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44"/>
            <p:cNvSpPr/>
            <p:nvPr/>
          </p:nvSpPr>
          <p:spPr>
            <a:xfrm>
              <a:off x="3810550" y="5313475"/>
              <a:ext cx="120650" cy="38375"/>
            </a:xfrm>
            <a:custGeom>
              <a:rect b="b" l="l" r="r" t="t"/>
              <a:pathLst>
                <a:path extrusionOk="0" h="1535" w="4826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44"/>
            <p:cNvSpPr/>
            <p:nvPr/>
          </p:nvSpPr>
          <p:spPr>
            <a:xfrm>
              <a:off x="3250875" y="5157800"/>
              <a:ext cx="89225" cy="66975"/>
            </a:xfrm>
            <a:custGeom>
              <a:rect b="b" l="l" r="r" t="t"/>
              <a:pathLst>
                <a:path extrusionOk="0" h="2679" w="3569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44"/>
            <p:cNvSpPr/>
            <p:nvPr/>
          </p:nvSpPr>
          <p:spPr>
            <a:xfrm>
              <a:off x="4142675" y="5164600"/>
              <a:ext cx="95500" cy="73325"/>
            </a:xfrm>
            <a:custGeom>
              <a:rect b="b" l="l" r="r" t="t"/>
              <a:pathLst>
                <a:path extrusionOk="0" h="2933" w="382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44"/>
            <p:cNvSpPr/>
            <p:nvPr/>
          </p:nvSpPr>
          <p:spPr>
            <a:xfrm>
              <a:off x="3433825" y="5269725"/>
              <a:ext cx="128650" cy="52825"/>
            </a:xfrm>
            <a:custGeom>
              <a:rect b="b" l="l" r="r" t="t"/>
              <a:pathLst>
                <a:path extrusionOk="0" h="2113" w="5146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44"/>
            <p:cNvSpPr/>
            <p:nvPr/>
          </p:nvSpPr>
          <p:spPr>
            <a:xfrm>
              <a:off x="3328625" y="5216550"/>
              <a:ext cx="98500" cy="55450"/>
            </a:xfrm>
            <a:custGeom>
              <a:rect b="b" l="l" r="r" t="t"/>
              <a:pathLst>
                <a:path extrusionOk="0" h="2218" w="394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44"/>
            <p:cNvSpPr/>
            <p:nvPr/>
          </p:nvSpPr>
          <p:spPr>
            <a:xfrm>
              <a:off x="3027925" y="4822300"/>
              <a:ext cx="45200" cy="65775"/>
            </a:xfrm>
            <a:custGeom>
              <a:rect b="b" l="l" r="r" t="t"/>
              <a:pathLst>
                <a:path extrusionOk="0" h="2631" w="1808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44"/>
            <p:cNvSpPr/>
            <p:nvPr/>
          </p:nvSpPr>
          <p:spPr>
            <a:xfrm>
              <a:off x="3001075" y="4429575"/>
              <a:ext cx="17750" cy="38325"/>
            </a:xfrm>
            <a:custGeom>
              <a:rect b="b" l="l" r="r" t="t"/>
              <a:pathLst>
                <a:path extrusionOk="0" h="1533" w="71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44"/>
            <p:cNvSpPr/>
            <p:nvPr/>
          </p:nvSpPr>
          <p:spPr>
            <a:xfrm>
              <a:off x="3013650" y="4383825"/>
              <a:ext cx="15450" cy="34550"/>
            </a:xfrm>
            <a:custGeom>
              <a:rect b="b" l="l" r="r" t="t"/>
              <a:pathLst>
                <a:path extrusionOk="0" h="1382" w="618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44"/>
            <p:cNvSpPr/>
            <p:nvPr/>
          </p:nvSpPr>
          <p:spPr>
            <a:xfrm>
              <a:off x="3021650" y="4354675"/>
              <a:ext cx="20600" cy="30900"/>
            </a:xfrm>
            <a:custGeom>
              <a:rect b="b" l="l" r="r" t="t"/>
              <a:pathLst>
                <a:path extrusionOk="0" h="1236" w="824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44"/>
            <p:cNvSpPr/>
            <p:nvPr/>
          </p:nvSpPr>
          <p:spPr>
            <a:xfrm>
              <a:off x="3218875" y="5137300"/>
              <a:ext cx="24025" cy="20600"/>
            </a:xfrm>
            <a:custGeom>
              <a:rect b="b" l="l" r="r" t="t"/>
              <a:pathLst>
                <a:path extrusionOk="0" h="824" w="961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44"/>
            <p:cNvSpPr/>
            <p:nvPr/>
          </p:nvSpPr>
          <p:spPr>
            <a:xfrm>
              <a:off x="3420675" y="5265225"/>
              <a:ext cx="20600" cy="17300"/>
            </a:xfrm>
            <a:custGeom>
              <a:rect b="b" l="l" r="r" t="t"/>
              <a:pathLst>
                <a:path extrusionOk="0" h="692" w="824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44"/>
            <p:cNvSpPr/>
            <p:nvPr/>
          </p:nvSpPr>
          <p:spPr>
            <a:xfrm>
              <a:off x="3540150" y="5319075"/>
              <a:ext cx="20025" cy="6425"/>
            </a:xfrm>
            <a:custGeom>
              <a:rect b="b" l="l" r="r" t="t"/>
              <a:pathLst>
                <a:path extrusionOk="0" h="257" w="801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44"/>
            <p:cNvSpPr/>
            <p:nvPr/>
          </p:nvSpPr>
          <p:spPr>
            <a:xfrm>
              <a:off x="3583600" y="5333375"/>
              <a:ext cx="16025" cy="3450"/>
            </a:xfrm>
            <a:custGeom>
              <a:rect b="b" l="l" r="r" t="t"/>
              <a:pathLst>
                <a:path extrusionOk="0" h="138" w="641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44"/>
            <p:cNvSpPr/>
            <p:nvPr/>
          </p:nvSpPr>
          <p:spPr>
            <a:xfrm>
              <a:off x="3634475" y="5338450"/>
              <a:ext cx="13175" cy="5575"/>
            </a:xfrm>
            <a:custGeom>
              <a:rect b="b" l="l" r="r" t="t"/>
              <a:pathLst>
                <a:path extrusionOk="0" h="223" w="527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44"/>
            <p:cNvSpPr/>
            <p:nvPr/>
          </p:nvSpPr>
          <p:spPr>
            <a:xfrm>
              <a:off x="3238875" y="5156025"/>
              <a:ext cx="9175" cy="7600"/>
            </a:xfrm>
            <a:custGeom>
              <a:rect b="b" l="l" r="r" t="t"/>
              <a:pathLst>
                <a:path extrusionOk="0" h="304" w="367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44"/>
            <p:cNvSpPr/>
            <p:nvPr/>
          </p:nvSpPr>
          <p:spPr>
            <a:xfrm>
              <a:off x="3246325" y="5161150"/>
              <a:ext cx="6875" cy="8175"/>
            </a:xfrm>
            <a:custGeom>
              <a:rect b="b" l="l" r="r" t="t"/>
              <a:pathLst>
                <a:path extrusionOk="0" h="327" w="275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44"/>
            <p:cNvSpPr/>
            <p:nvPr/>
          </p:nvSpPr>
          <p:spPr>
            <a:xfrm>
              <a:off x="3022800" y="4372400"/>
              <a:ext cx="4600" cy="6900"/>
            </a:xfrm>
            <a:custGeom>
              <a:rect b="b" l="l" r="r" t="t"/>
              <a:pathLst>
                <a:path extrusionOk="0" h="276" w="184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44"/>
            <p:cNvSpPr/>
            <p:nvPr/>
          </p:nvSpPr>
          <p:spPr>
            <a:xfrm>
              <a:off x="4136975" y="5237900"/>
              <a:ext cx="6300" cy="4600"/>
            </a:xfrm>
            <a:custGeom>
              <a:rect b="b" l="l" r="r" t="t"/>
              <a:pathLst>
                <a:path extrusionOk="0" h="184" w="252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44"/>
            <p:cNvSpPr/>
            <p:nvPr/>
          </p:nvSpPr>
          <p:spPr>
            <a:xfrm>
              <a:off x="3414375" y="5269350"/>
              <a:ext cx="8025" cy="5750"/>
            </a:xfrm>
            <a:custGeom>
              <a:rect b="b" l="l" r="r" t="t"/>
              <a:pathLst>
                <a:path extrusionOk="0" h="230" w="321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44"/>
            <p:cNvSpPr/>
            <p:nvPr/>
          </p:nvSpPr>
          <p:spPr>
            <a:xfrm>
              <a:off x="3564725" y="5326975"/>
              <a:ext cx="7450" cy="4250"/>
            </a:xfrm>
            <a:custGeom>
              <a:rect b="b" l="l" r="r" t="t"/>
              <a:pathLst>
                <a:path extrusionOk="0" h="170" w="298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44"/>
            <p:cNvSpPr/>
            <p:nvPr/>
          </p:nvSpPr>
          <p:spPr>
            <a:xfrm>
              <a:off x="3609325" y="5332375"/>
              <a:ext cx="6875" cy="3300"/>
            </a:xfrm>
            <a:custGeom>
              <a:rect b="b" l="l" r="r" t="t"/>
              <a:pathLst>
                <a:path extrusionOk="0" h="132" w="275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44"/>
            <p:cNvSpPr/>
            <p:nvPr/>
          </p:nvSpPr>
          <p:spPr>
            <a:xfrm>
              <a:off x="3103400" y="49812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44"/>
            <p:cNvSpPr/>
            <p:nvPr/>
          </p:nvSpPr>
          <p:spPr>
            <a:xfrm>
              <a:off x="3116550" y="5000100"/>
              <a:ext cx="5175" cy="8600"/>
            </a:xfrm>
            <a:custGeom>
              <a:rect b="b" l="l" r="r" t="t"/>
              <a:pathLst>
                <a:path extrusionOk="0" h="344" w="207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44"/>
            <p:cNvSpPr/>
            <p:nvPr/>
          </p:nvSpPr>
          <p:spPr>
            <a:xfrm>
              <a:off x="3116550" y="5005800"/>
              <a:ext cx="5175" cy="6325"/>
            </a:xfrm>
            <a:custGeom>
              <a:rect b="b" l="l" r="r" t="t"/>
              <a:pathLst>
                <a:path extrusionOk="0" h="253" w="207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44"/>
            <p:cNvSpPr/>
            <p:nvPr/>
          </p:nvSpPr>
          <p:spPr>
            <a:xfrm>
              <a:off x="4350550" y="4197275"/>
              <a:ext cx="128875" cy="333000"/>
            </a:xfrm>
            <a:custGeom>
              <a:rect b="b" l="l" r="r" t="t"/>
              <a:pathLst>
                <a:path extrusionOk="0" h="13320" w="5155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44"/>
            <p:cNvSpPr/>
            <p:nvPr/>
          </p:nvSpPr>
          <p:spPr>
            <a:xfrm>
              <a:off x="4147250" y="4003675"/>
              <a:ext cx="214975" cy="214400"/>
            </a:xfrm>
            <a:custGeom>
              <a:rect b="b" l="l" r="r" t="t"/>
              <a:pathLst>
                <a:path extrusionOk="0" h="8576" w="8599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44"/>
            <p:cNvSpPr/>
            <p:nvPr/>
          </p:nvSpPr>
          <p:spPr>
            <a:xfrm>
              <a:off x="4096375" y="3965950"/>
              <a:ext cx="78350" cy="66325"/>
            </a:xfrm>
            <a:custGeom>
              <a:rect b="b" l="l" r="r" t="t"/>
              <a:pathLst>
                <a:path extrusionOk="0" h="2653" w="3134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44"/>
            <p:cNvSpPr/>
            <p:nvPr/>
          </p:nvSpPr>
          <p:spPr>
            <a:xfrm>
              <a:off x="4040925" y="3939650"/>
              <a:ext cx="70350" cy="63475"/>
            </a:xfrm>
            <a:custGeom>
              <a:rect b="b" l="l" r="r" t="t"/>
              <a:pathLst>
                <a:path extrusionOk="0" h="2539" w="2814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44"/>
            <p:cNvSpPr/>
            <p:nvPr/>
          </p:nvSpPr>
          <p:spPr>
            <a:xfrm>
              <a:off x="3891150" y="3869025"/>
              <a:ext cx="132650" cy="57325"/>
            </a:xfrm>
            <a:custGeom>
              <a:rect b="b" l="l" r="r" t="t"/>
              <a:pathLst>
                <a:path extrusionOk="0" h="2293" w="5306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44"/>
            <p:cNvSpPr/>
            <p:nvPr/>
          </p:nvSpPr>
          <p:spPr>
            <a:xfrm>
              <a:off x="3773400" y="3853275"/>
              <a:ext cx="121775" cy="35725"/>
            </a:xfrm>
            <a:custGeom>
              <a:rect b="b" l="l" r="r" t="t"/>
              <a:pathLst>
                <a:path extrusionOk="0" h="1429" w="4871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44"/>
            <p:cNvSpPr/>
            <p:nvPr/>
          </p:nvSpPr>
          <p:spPr>
            <a:xfrm>
              <a:off x="3992325" y="3916225"/>
              <a:ext cx="78325" cy="52325"/>
            </a:xfrm>
            <a:custGeom>
              <a:rect b="b" l="l" r="r" t="t"/>
              <a:pathLst>
                <a:path extrusionOk="0" h="2093" w="3133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44"/>
            <p:cNvSpPr/>
            <p:nvPr/>
          </p:nvSpPr>
          <p:spPr>
            <a:xfrm>
              <a:off x="3892300" y="3866125"/>
              <a:ext cx="13750" cy="5525"/>
            </a:xfrm>
            <a:custGeom>
              <a:rect b="b" l="l" r="r" t="t"/>
              <a:pathLst>
                <a:path extrusionOk="0" h="221" w="55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44"/>
            <p:cNvSpPr/>
            <p:nvPr/>
          </p:nvSpPr>
          <p:spPr>
            <a:xfrm>
              <a:off x="4362200" y="4197475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44"/>
            <p:cNvSpPr/>
            <p:nvPr/>
          </p:nvSpPr>
          <p:spPr>
            <a:xfrm>
              <a:off x="3302900" y="3903075"/>
              <a:ext cx="199550" cy="108625"/>
            </a:xfrm>
            <a:custGeom>
              <a:rect b="b" l="l" r="r" t="t"/>
              <a:pathLst>
                <a:path extrusionOk="0" h="4345" w="7982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44"/>
            <p:cNvSpPr/>
            <p:nvPr/>
          </p:nvSpPr>
          <p:spPr>
            <a:xfrm>
              <a:off x="3164175" y="4048800"/>
              <a:ext cx="114750" cy="117550"/>
            </a:xfrm>
            <a:custGeom>
              <a:rect b="b" l="l" r="r" t="t"/>
              <a:pathLst>
                <a:path extrusionOk="0" h="4702" w="459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44"/>
            <p:cNvSpPr/>
            <p:nvPr/>
          </p:nvSpPr>
          <p:spPr>
            <a:xfrm>
              <a:off x="3286900" y="4009975"/>
              <a:ext cx="37750" cy="32025"/>
            </a:xfrm>
            <a:custGeom>
              <a:rect b="b" l="l" r="r" t="t"/>
              <a:pathLst>
                <a:path extrusionOk="0" h="1281" w="151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44"/>
            <p:cNvSpPr/>
            <p:nvPr/>
          </p:nvSpPr>
          <p:spPr>
            <a:xfrm>
              <a:off x="3172000" y="4105950"/>
              <a:ext cx="25175" cy="16650"/>
            </a:xfrm>
            <a:custGeom>
              <a:rect b="b" l="l" r="r" t="t"/>
              <a:pathLst>
                <a:path extrusionOk="0" h="666" w="1007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44"/>
            <p:cNvSpPr/>
            <p:nvPr/>
          </p:nvSpPr>
          <p:spPr>
            <a:xfrm>
              <a:off x="3070250" y="4174750"/>
              <a:ext cx="67475" cy="114775"/>
            </a:xfrm>
            <a:custGeom>
              <a:rect b="b" l="l" r="r" t="t"/>
              <a:pathLst>
                <a:path extrusionOk="0" h="4591" w="2699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44"/>
            <p:cNvSpPr/>
            <p:nvPr/>
          </p:nvSpPr>
          <p:spPr>
            <a:xfrm>
              <a:off x="3079950" y="4160325"/>
              <a:ext cx="91500" cy="137775"/>
            </a:xfrm>
            <a:custGeom>
              <a:rect b="b" l="l" r="r" t="t"/>
              <a:pathLst>
                <a:path extrusionOk="0" h="5511" w="366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44"/>
            <p:cNvSpPr/>
            <p:nvPr/>
          </p:nvSpPr>
          <p:spPr>
            <a:xfrm>
              <a:off x="3135400" y="4151300"/>
              <a:ext cx="24050" cy="15325"/>
            </a:xfrm>
            <a:custGeom>
              <a:rect b="b" l="l" r="r" t="t"/>
              <a:pathLst>
                <a:path extrusionOk="0" h="613" w="962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44"/>
            <p:cNvSpPr/>
            <p:nvPr/>
          </p:nvSpPr>
          <p:spPr>
            <a:xfrm>
              <a:off x="3626475" y="3858525"/>
              <a:ext cx="153225" cy="29125"/>
            </a:xfrm>
            <a:custGeom>
              <a:rect b="b" l="l" r="r" t="t"/>
              <a:pathLst>
                <a:path extrusionOk="0" h="1165" w="6129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44"/>
            <p:cNvSpPr/>
            <p:nvPr/>
          </p:nvSpPr>
          <p:spPr>
            <a:xfrm>
              <a:off x="3497850" y="3871575"/>
              <a:ext cx="137800" cy="46375"/>
            </a:xfrm>
            <a:custGeom>
              <a:rect b="b" l="l" r="r" t="t"/>
              <a:pathLst>
                <a:path extrusionOk="0" h="1855" w="5512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44"/>
            <p:cNvSpPr/>
            <p:nvPr/>
          </p:nvSpPr>
          <p:spPr>
            <a:xfrm>
              <a:off x="3057100" y="4278650"/>
              <a:ext cx="33750" cy="51475"/>
            </a:xfrm>
            <a:custGeom>
              <a:rect b="b" l="l" r="r" t="t"/>
              <a:pathLst>
                <a:path extrusionOk="0" h="2059" w="135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44"/>
            <p:cNvSpPr/>
            <p:nvPr/>
          </p:nvSpPr>
          <p:spPr>
            <a:xfrm>
              <a:off x="3052525" y="431067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44"/>
            <p:cNvSpPr/>
            <p:nvPr/>
          </p:nvSpPr>
          <p:spPr>
            <a:xfrm>
              <a:off x="4160975" y="5094775"/>
              <a:ext cx="115500" cy="100025"/>
            </a:xfrm>
            <a:custGeom>
              <a:rect b="b" l="l" r="r" t="t"/>
              <a:pathLst>
                <a:path extrusionOk="0" h="4001" w="462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44"/>
            <p:cNvSpPr/>
            <p:nvPr/>
          </p:nvSpPr>
          <p:spPr>
            <a:xfrm>
              <a:off x="4322750" y="4886325"/>
              <a:ext cx="92075" cy="145075"/>
            </a:xfrm>
            <a:custGeom>
              <a:rect b="b" l="l" r="r" t="t"/>
              <a:pathLst>
                <a:path extrusionOk="0" h="5803" w="3683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44"/>
            <p:cNvSpPr/>
            <p:nvPr/>
          </p:nvSpPr>
          <p:spPr>
            <a:xfrm>
              <a:off x="4314175" y="5005800"/>
              <a:ext cx="41775" cy="46400"/>
            </a:xfrm>
            <a:custGeom>
              <a:rect b="b" l="l" r="r" t="t"/>
              <a:pathLst>
                <a:path extrusionOk="0" h="1856" w="1671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44"/>
            <p:cNvSpPr/>
            <p:nvPr/>
          </p:nvSpPr>
          <p:spPr>
            <a:xfrm>
              <a:off x="4181550" y="5129200"/>
              <a:ext cx="42900" cy="30125"/>
            </a:xfrm>
            <a:custGeom>
              <a:rect b="b" l="l" r="r" t="t"/>
              <a:pathLst>
                <a:path extrusionOk="0" h="1205" w="1716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44"/>
            <p:cNvSpPr/>
            <p:nvPr/>
          </p:nvSpPr>
          <p:spPr>
            <a:xfrm>
              <a:off x="4322750" y="4985650"/>
              <a:ext cx="8025" cy="13900"/>
            </a:xfrm>
            <a:custGeom>
              <a:rect b="b" l="l" r="r" t="t"/>
              <a:pathLst>
                <a:path extrusionOk="0" h="556" w="321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44"/>
            <p:cNvSpPr/>
            <p:nvPr/>
          </p:nvSpPr>
          <p:spPr>
            <a:xfrm>
              <a:off x="4218150" y="5162375"/>
              <a:ext cx="12600" cy="6375"/>
            </a:xfrm>
            <a:custGeom>
              <a:rect b="b" l="l" r="r" t="t"/>
              <a:pathLst>
                <a:path extrusionOk="0" h="255" w="504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44"/>
            <p:cNvSpPr/>
            <p:nvPr/>
          </p:nvSpPr>
          <p:spPr>
            <a:xfrm>
              <a:off x="4211275" y="5125300"/>
              <a:ext cx="7475" cy="6300"/>
            </a:xfrm>
            <a:custGeom>
              <a:rect b="b" l="l" r="r" t="t"/>
              <a:pathLst>
                <a:path extrusionOk="0" h="252" w="299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44"/>
            <p:cNvSpPr/>
            <p:nvPr/>
          </p:nvSpPr>
          <p:spPr>
            <a:xfrm>
              <a:off x="3040525" y="4384400"/>
              <a:ext cx="18875" cy="57200"/>
            </a:xfrm>
            <a:custGeom>
              <a:rect b="b" l="l" r="r" t="t"/>
              <a:pathLst>
                <a:path extrusionOk="0" h="2288" w="755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44"/>
            <p:cNvSpPr/>
            <p:nvPr/>
          </p:nvSpPr>
          <p:spPr>
            <a:xfrm>
              <a:off x="3052525" y="4323250"/>
              <a:ext cx="25750" cy="44025"/>
            </a:xfrm>
            <a:custGeom>
              <a:rect b="b" l="l" r="r" t="t"/>
              <a:pathLst>
                <a:path extrusionOk="0" h="1761" w="103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44"/>
            <p:cNvSpPr/>
            <p:nvPr/>
          </p:nvSpPr>
          <p:spPr>
            <a:xfrm>
              <a:off x="4337625" y="4498000"/>
              <a:ext cx="138925" cy="476400"/>
            </a:xfrm>
            <a:custGeom>
              <a:rect b="b" l="l" r="r" t="t"/>
              <a:pathLst>
                <a:path extrusionOk="0" h="19056" w="5557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44"/>
            <p:cNvSpPr/>
            <p:nvPr/>
          </p:nvSpPr>
          <p:spPr>
            <a:xfrm>
              <a:off x="4443950" y="4504350"/>
              <a:ext cx="37175" cy="151050"/>
            </a:xfrm>
            <a:custGeom>
              <a:rect b="b" l="l" r="r" t="t"/>
              <a:pathLst>
                <a:path extrusionOk="0" h="6042" w="1487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44"/>
            <p:cNvSpPr/>
            <p:nvPr/>
          </p:nvSpPr>
          <p:spPr>
            <a:xfrm>
              <a:off x="4410225" y="4836600"/>
              <a:ext cx="27475" cy="57200"/>
            </a:xfrm>
            <a:custGeom>
              <a:rect b="b" l="l" r="r" t="t"/>
              <a:pathLst>
                <a:path extrusionOk="0" h="2288" w="1099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44"/>
            <p:cNvSpPr/>
            <p:nvPr/>
          </p:nvSpPr>
          <p:spPr>
            <a:xfrm>
              <a:off x="4459400" y="4530175"/>
              <a:ext cx="18300" cy="69775"/>
            </a:xfrm>
            <a:custGeom>
              <a:rect b="b" l="l" r="r" t="t"/>
              <a:pathLst>
                <a:path extrusionOk="0" h="2791" w="732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44"/>
            <p:cNvSpPr/>
            <p:nvPr/>
          </p:nvSpPr>
          <p:spPr>
            <a:xfrm>
              <a:off x="3008500" y="4621225"/>
              <a:ext cx="25175" cy="27900"/>
            </a:xfrm>
            <a:custGeom>
              <a:rect b="b" l="l" r="r" t="t"/>
              <a:pathLst>
                <a:path extrusionOk="0" h="1116" w="1007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44"/>
            <p:cNvSpPr/>
            <p:nvPr/>
          </p:nvSpPr>
          <p:spPr>
            <a:xfrm>
              <a:off x="4022075" y="5156725"/>
              <a:ext cx="171525" cy="121775"/>
            </a:xfrm>
            <a:custGeom>
              <a:rect b="b" l="l" r="r" t="t"/>
              <a:pathLst>
                <a:path extrusionOk="0" h="4871" w="6861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44"/>
            <p:cNvSpPr/>
            <p:nvPr/>
          </p:nvSpPr>
          <p:spPr>
            <a:xfrm>
              <a:off x="3772825" y="5281075"/>
              <a:ext cx="197250" cy="57475"/>
            </a:xfrm>
            <a:custGeom>
              <a:rect b="b" l="l" r="r" t="t"/>
              <a:pathLst>
                <a:path extrusionOk="0" h="2299" w="789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44"/>
            <p:cNvSpPr/>
            <p:nvPr/>
          </p:nvSpPr>
          <p:spPr>
            <a:xfrm>
              <a:off x="3928300" y="5255050"/>
              <a:ext cx="120650" cy="51475"/>
            </a:xfrm>
            <a:custGeom>
              <a:rect b="b" l="l" r="r" t="t"/>
              <a:pathLst>
                <a:path extrusionOk="0" h="2059" w="4826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44"/>
            <p:cNvSpPr/>
            <p:nvPr/>
          </p:nvSpPr>
          <p:spPr>
            <a:xfrm>
              <a:off x="3934025" y="5275075"/>
              <a:ext cx="62900" cy="31450"/>
            </a:xfrm>
            <a:custGeom>
              <a:rect b="b" l="l" r="r" t="t"/>
              <a:pathLst>
                <a:path extrusionOk="0" h="1258" w="2516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44"/>
            <p:cNvSpPr/>
            <p:nvPr/>
          </p:nvSpPr>
          <p:spPr>
            <a:xfrm>
              <a:off x="3660775" y="5298150"/>
              <a:ext cx="157100" cy="40125"/>
            </a:xfrm>
            <a:custGeom>
              <a:rect b="b" l="l" r="r" t="t"/>
              <a:pathLst>
                <a:path extrusionOk="0" h="1605" w="6284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44"/>
            <p:cNvSpPr/>
            <p:nvPr/>
          </p:nvSpPr>
          <p:spPr>
            <a:xfrm>
              <a:off x="3633325" y="5295075"/>
              <a:ext cx="97775" cy="37175"/>
            </a:xfrm>
            <a:custGeom>
              <a:rect b="b" l="l" r="r" t="t"/>
              <a:pathLst>
                <a:path extrusionOk="0" h="1487" w="3911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44"/>
            <p:cNvSpPr/>
            <p:nvPr/>
          </p:nvSpPr>
          <p:spPr>
            <a:xfrm>
              <a:off x="3712800" y="5319075"/>
              <a:ext cx="92050" cy="21175"/>
            </a:xfrm>
            <a:custGeom>
              <a:rect b="b" l="l" r="r" t="t"/>
              <a:pathLst>
                <a:path extrusionOk="0" h="847" w="3682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44"/>
            <p:cNvSpPr/>
            <p:nvPr/>
          </p:nvSpPr>
          <p:spPr>
            <a:xfrm>
              <a:off x="3716800" y="5331575"/>
              <a:ext cx="50325" cy="6475"/>
            </a:xfrm>
            <a:custGeom>
              <a:rect b="b" l="l" r="r" t="t"/>
              <a:pathLst>
                <a:path extrusionOk="0" h="259" w="2013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44"/>
            <p:cNvSpPr/>
            <p:nvPr/>
          </p:nvSpPr>
          <p:spPr>
            <a:xfrm>
              <a:off x="3578450" y="5312075"/>
              <a:ext cx="40625" cy="13325"/>
            </a:xfrm>
            <a:custGeom>
              <a:rect b="b" l="l" r="r" t="t"/>
              <a:pathLst>
                <a:path extrusionOk="0" h="533" w="1625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44"/>
            <p:cNvSpPr/>
            <p:nvPr/>
          </p:nvSpPr>
          <p:spPr>
            <a:xfrm>
              <a:off x="3565300" y="5306500"/>
              <a:ext cx="32600" cy="13175"/>
            </a:xfrm>
            <a:custGeom>
              <a:rect b="b" l="l" r="r" t="t"/>
              <a:pathLst>
                <a:path extrusionOk="0" h="527" w="1304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44"/>
            <p:cNvSpPr/>
            <p:nvPr/>
          </p:nvSpPr>
          <p:spPr>
            <a:xfrm>
              <a:off x="3707650" y="5316425"/>
              <a:ext cx="9175" cy="15250"/>
            </a:xfrm>
            <a:custGeom>
              <a:rect b="b" l="l" r="r" t="t"/>
              <a:pathLst>
                <a:path extrusionOk="0" h="610" w="367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44"/>
            <p:cNvSpPr/>
            <p:nvPr/>
          </p:nvSpPr>
          <p:spPr>
            <a:xfrm>
              <a:off x="3616750" y="5315200"/>
              <a:ext cx="18900" cy="12775"/>
            </a:xfrm>
            <a:custGeom>
              <a:rect b="b" l="l" r="r" t="t"/>
              <a:pathLst>
                <a:path extrusionOk="0" h="511" w="756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44"/>
            <p:cNvSpPr/>
            <p:nvPr/>
          </p:nvSpPr>
          <p:spPr>
            <a:xfrm>
              <a:off x="3623050" y="5325950"/>
              <a:ext cx="12600" cy="5450"/>
            </a:xfrm>
            <a:custGeom>
              <a:rect b="b" l="l" r="r" t="t"/>
              <a:pathLst>
                <a:path extrusionOk="0" h="218" w="504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44"/>
            <p:cNvSpPr/>
            <p:nvPr/>
          </p:nvSpPr>
          <p:spPr>
            <a:xfrm>
              <a:off x="3560150" y="5311075"/>
              <a:ext cx="6325" cy="8025"/>
            </a:xfrm>
            <a:custGeom>
              <a:rect b="b" l="l" r="r" t="t"/>
              <a:pathLst>
                <a:path extrusionOk="0" h="321" w="253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44"/>
            <p:cNvSpPr/>
            <p:nvPr/>
          </p:nvSpPr>
          <p:spPr>
            <a:xfrm>
              <a:off x="3785400" y="5338525"/>
              <a:ext cx="7450" cy="3025"/>
            </a:xfrm>
            <a:custGeom>
              <a:rect b="b" l="l" r="r" t="t"/>
              <a:pathLst>
                <a:path extrusionOk="0" h="121" w="298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44"/>
            <p:cNvSpPr/>
            <p:nvPr/>
          </p:nvSpPr>
          <p:spPr>
            <a:xfrm>
              <a:off x="3081850" y="4905300"/>
              <a:ext cx="219950" cy="262475"/>
            </a:xfrm>
            <a:custGeom>
              <a:rect b="b" l="l" r="r" t="t"/>
              <a:pathLst>
                <a:path extrusionOk="0" h="10499" w="8798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44"/>
            <p:cNvSpPr/>
            <p:nvPr/>
          </p:nvSpPr>
          <p:spPr>
            <a:xfrm>
              <a:off x="3202875" y="5100025"/>
              <a:ext cx="145975" cy="100450"/>
            </a:xfrm>
            <a:custGeom>
              <a:rect b="b" l="l" r="r" t="t"/>
              <a:pathLst>
                <a:path extrusionOk="0" h="4018" w="5839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44"/>
            <p:cNvSpPr/>
            <p:nvPr/>
          </p:nvSpPr>
          <p:spPr>
            <a:xfrm>
              <a:off x="3034800" y="4753700"/>
              <a:ext cx="62900" cy="116275"/>
            </a:xfrm>
            <a:custGeom>
              <a:rect b="b" l="l" r="r" t="t"/>
              <a:pathLst>
                <a:path extrusionOk="0" h="4651" w="2516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44"/>
            <p:cNvSpPr/>
            <p:nvPr/>
          </p:nvSpPr>
          <p:spPr>
            <a:xfrm>
              <a:off x="3023375" y="4774275"/>
              <a:ext cx="42325" cy="57550"/>
            </a:xfrm>
            <a:custGeom>
              <a:rect b="b" l="l" r="r" t="t"/>
              <a:pathLst>
                <a:path extrusionOk="0" h="2302" w="1693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44"/>
            <p:cNvSpPr/>
            <p:nvPr/>
          </p:nvSpPr>
          <p:spPr>
            <a:xfrm>
              <a:off x="3025075" y="4742275"/>
              <a:ext cx="17175" cy="57200"/>
            </a:xfrm>
            <a:custGeom>
              <a:rect b="b" l="l" r="r" t="t"/>
              <a:pathLst>
                <a:path extrusionOk="0" h="2288" w="687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44"/>
            <p:cNvSpPr/>
            <p:nvPr/>
          </p:nvSpPr>
          <p:spPr>
            <a:xfrm>
              <a:off x="3038800" y="4728550"/>
              <a:ext cx="8025" cy="20600"/>
            </a:xfrm>
            <a:custGeom>
              <a:rect b="b" l="l" r="r" t="t"/>
              <a:pathLst>
                <a:path extrusionOk="0" h="824" w="321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44"/>
            <p:cNvSpPr/>
            <p:nvPr/>
          </p:nvSpPr>
          <p:spPr>
            <a:xfrm>
              <a:off x="3059375" y="4865025"/>
              <a:ext cx="66350" cy="74500"/>
            </a:xfrm>
            <a:custGeom>
              <a:rect b="b" l="l" r="r" t="t"/>
              <a:pathLst>
                <a:path extrusionOk="0" h="2980" w="2654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44"/>
            <p:cNvSpPr/>
            <p:nvPr/>
          </p:nvSpPr>
          <p:spPr>
            <a:xfrm>
              <a:off x="3090250" y="4937200"/>
              <a:ext cx="19450" cy="25750"/>
            </a:xfrm>
            <a:custGeom>
              <a:rect b="b" l="l" r="r" t="t"/>
              <a:pathLst>
                <a:path extrusionOk="0" h="1030" w="778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44"/>
            <p:cNvSpPr/>
            <p:nvPr/>
          </p:nvSpPr>
          <p:spPr>
            <a:xfrm>
              <a:off x="3829975" y="5332225"/>
              <a:ext cx="37200" cy="6900"/>
            </a:xfrm>
            <a:custGeom>
              <a:rect b="b" l="l" r="r" t="t"/>
              <a:pathLst>
                <a:path extrusionOk="0" h="276" w="1488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44"/>
            <p:cNvSpPr/>
            <p:nvPr/>
          </p:nvSpPr>
          <p:spPr>
            <a:xfrm>
              <a:off x="3816275" y="5332225"/>
              <a:ext cx="7450" cy="5175"/>
            </a:xfrm>
            <a:custGeom>
              <a:rect b="b" l="l" r="r" t="t"/>
              <a:pathLst>
                <a:path extrusionOk="0" h="207" w="298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44"/>
            <p:cNvSpPr/>
            <p:nvPr/>
          </p:nvSpPr>
          <p:spPr>
            <a:xfrm>
              <a:off x="3297200" y="5169300"/>
              <a:ext cx="83475" cy="53775"/>
            </a:xfrm>
            <a:custGeom>
              <a:rect b="b" l="l" r="r" t="t"/>
              <a:pathLst>
                <a:path extrusionOk="0" h="2151" w="3339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44"/>
            <p:cNvSpPr/>
            <p:nvPr/>
          </p:nvSpPr>
          <p:spPr>
            <a:xfrm>
              <a:off x="3234875" y="5143575"/>
              <a:ext cx="25175" cy="18900"/>
            </a:xfrm>
            <a:custGeom>
              <a:rect b="b" l="l" r="r" t="t"/>
              <a:pathLst>
                <a:path extrusionOk="0" h="756" w="1007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44"/>
            <p:cNvSpPr/>
            <p:nvPr/>
          </p:nvSpPr>
          <p:spPr>
            <a:xfrm>
              <a:off x="3284625" y="5181250"/>
              <a:ext cx="12600" cy="6950"/>
            </a:xfrm>
            <a:custGeom>
              <a:rect b="b" l="l" r="r" t="t"/>
              <a:pathLst>
                <a:path extrusionOk="0" h="278" w="504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44"/>
            <p:cNvSpPr/>
            <p:nvPr/>
          </p:nvSpPr>
          <p:spPr>
            <a:xfrm>
              <a:off x="4197575" y="5168725"/>
              <a:ext cx="20600" cy="12600"/>
            </a:xfrm>
            <a:custGeom>
              <a:rect b="b" l="l" r="r" t="t"/>
              <a:pathLst>
                <a:path extrusionOk="0" h="504" w="824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44"/>
            <p:cNvSpPr/>
            <p:nvPr/>
          </p:nvSpPr>
          <p:spPr>
            <a:xfrm>
              <a:off x="4187275" y="5181250"/>
              <a:ext cx="12025" cy="6450"/>
            </a:xfrm>
            <a:custGeom>
              <a:rect b="b" l="l" r="r" t="t"/>
              <a:pathLst>
                <a:path extrusionOk="0" h="258" w="481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44"/>
            <p:cNvSpPr/>
            <p:nvPr/>
          </p:nvSpPr>
          <p:spPr>
            <a:xfrm>
              <a:off x="3467550" y="5257100"/>
              <a:ext cx="180100" cy="68300"/>
            </a:xfrm>
            <a:custGeom>
              <a:rect b="b" l="l" r="r" t="t"/>
              <a:pathLst>
                <a:path extrusionOk="0" h="2732" w="7204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44"/>
            <p:cNvSpPr/>
            <p:nvPr/>
          </p:nvSpPr>
          <p:spPr>
            <a:xfrm>
              <a:off x="3401225" y="5234625"/>
              <a:ext cx="89775" cy="53050"/>
            </a:xfrm>
            <a:custGeom>
              <a:rect b="b" l="l" r="r" t="t"/>
              <a:pathLst>
                <a:path extrusionOk="0" h="2122" w="3591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44"/>
            <p:cNvSpPr/>
            <p:nvPr/>
          </p:nvSpPr>
          <p:spPr>
            <a:xfrm>
              <a:off x="3509850" y="5300425"/>
              <a:ext cx="32050" cy="9425"/>
            </a:xfrm>
            <a:custGeom>
              <a:rect b="b" l="l" r="r" t="t"/>
              <a:pathLst>
                <a:path extrusionOk="0" h="377" w="1282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44"/>
            <p:cNvSpPr/>
            <p:nvPr/>
          </p:nvSpPr>
          <p:spPr>
            <a:xfrm>
              <a:off x="3539000" y="5303950"/>
              <a:ext cx="27475" cy="9450"/>
            </a:xfrm>
            <a:custGeom>
              <a:rect b="b" l="l" r="r" t="t"/>
              <a:pathLst>
                <a:path extrusionOk="0" h="378" w="1099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44"/>
            <p:cNvSpPr/>
            <p:nvPr/>
          </p:nvSpPr>
          <p:spPr>
            <a:xfrm>
              <a:off x="3528725" y="5307075"/>
              <a:ext cx="13175" cy="5825"/>
            </a:xfrm>
            <a:custGeom>
              <a:rect b="b" l="l" r="r" t="t"/>
              <a:pathLst>
                <a:path extrusionOk="0" h="233" w="527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44"/>
            <p:cNvSpPr/>
            <p:nvPr/>
          </p:nvSpPr>
          <p:spPr>
            <a:xfrm>
              <a:off x="3341200" y="5212750"/>
              <a:ext cx="100650" cy="44050"/>
            </a:xfrm>
            <a:custGeom>
              <a:rect b="b" l="l" r="r" t="t"/>
              <a:pathLst>
                <a:path extrusionOk="0" h="1762" w="4026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44"/>
            <p:cNvSpPr/>
            <p:nvPr/>
          </p:nvSpPr>
          <p:spPr>
            <a:xfrm>
              <a:off x="3422375" y="5262975"/>
              <a:ext cx="12600" cy="6400"/>
            </a:xfrm>
            <a:custGeom>
              <a:rect b="b" l="l" r="r" t="t"/>
              <a:pathLst>
                <a:path extrusionOk="0" h="256" w="504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44"/>
            <p:cNvSpPr/>
            <p:nvPr/>
          </p:nvSpPr>
          <p:spPr>
            <a:xfrm>
              <a:off x="3039950" y="4819750"/>
              <a:ext cx="38325" cy="48325"/>
            </a:xfrm>
            <a:custGeom>
              <a:rect b="b" l="l" r="r" t="t"/>
              <a:pathLst>
                <a:path extrusionOk="0" h="1933" w="1533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44"/>
            <p:cNvSpPr/>
            <p:nvPr/>
          </p:nvSpPr>
          <p:spPr>
            <a:xfrm>
              <a:off x="3058800" y="4837175"/>
              <a:ext cx="22325" cy="30900"/>
            </a:xfrm>
            <a:custGeom>
              <a:rect b="b" l="l" r="r" t="t"/>
              <a:pathLst>
                <a:path extrusionOk="0" h="1236" w="893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44"/>
            <p:cNvSpPr/>
            <p:nvPr/>
          </p:nvSpPr>
          <p:spPr>
            <a:xfrm>
              <a:off x="3040525" y="4824025"/>
              <a:ext cx="6300" cy="12600"/>
            </a:xfrm>
            <a:custGeom>
              <a:rect b="b" l="l" r="r" t="t"/>
              <a:pathLst>
                <a:path extrusionOk="0" h="504" w="252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44"/>
            <p:cNvSpPr/>
            <p:nvPr/>
          </p:nvSpPr>
          <p:spPr>
            <a:xfrm>
              <a:off x="3040525" y="4842875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44"/>
            <p:cNvSpPr/>
            <p:nvPr/>
          </p:nvSpPr>
          <p:spPr>
            <a:xfrm>
              <a:off x="3228600" y="51373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44"/>
            <p:cNvSpPr/>
            <p:nvPr/>
          </p:nvSpPr>
          <p:spPr>
            <a:xfrm>
              <a:off x="3434950" y="5269350"/>
              <a:ext cx="6325" cy="5750"/>
            </a:xfrm>
            <a:custGeom>
              <a:rect b="b" l="l" r="r" t="t"/>
              <a:pathLst>
                <a:path extrusionOk="0" h="230" w="253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44"/>
            <p:cNvSpPr/>
            <p:nvPr/>
          </p:nvSpPr>
          <p:spPr>
            <a:xfrm>
              <a:off x="4309050" y="4182450"/>
              <a:ext cx="153800" cy="340900"/>
            </a:xfrm>
            <a:custGeom>
              <a:rect b="b" l="l" r="r" t="t"/>
              <a:pathLst>
                <a:path extrusionOk="0" h="13636" w="6152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44"/>
            <p:cNvSpPr/>
            <p:nvPr/>
          </p:nvSpPr>
          <p:spPr>
            <a:xfrm>
              <a:off x="4350200" y="4216350"/>
              <a:ext cx="12600" cy="25175"/>
            </a:xfrm>
            <a:custGeom>
              <a:rect b="b" l="l" r="r" t="t"/>
              <a:pathLst>
                <a:path extrusionOk="0" h="1007" w="504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44"/>
            <p:cNvSpPr/>
            <p:nvPr/>
          </p:nvSpPr>
          <p:spPr>
            <a:xfrm>
              <a:off x="4355925" y="421635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44"/>
            <p:cNvSpPr/>
            <p:nvPr/>
          </p:nvSpPr>
          <p:spPr>
            <a:xfrm>
              <a:off x="4233575" y="4092850"/>
              <a:ext cx="94925" cy="100000"/>
            </a:xfrm>
            <a:custGeom>
              <a:rect b="b" l="l" r="r" t="t"/>
              <a:pathLst>
                <a:path extrusionOk="0" h="4000" w="3797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44"/>
            <p:cNvSpPr/>
            <p:nvPr/>
          </p:nvSpPr>
          <p:spPr>
            <a:xfrm>
              <a:off x="4143250" y="4021725"/>
              <a:ext cx="112650" cy="88300"/>
            </a:xfrm>
            <a:custGeom>
              <a:rect b="b" l="l" r="r" t="t"/>
              <a:pathLst>
                <a:path extrusionOk="0" h="3532" w="4506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44"/>
            <p:cNvSpPr/>
            <p:nvPr/>
          </p:nvSpPr>
          <p:spPr>
            <a:xfrm>
              <a:off x="4333050" y="4197475"/>
              <a:ext cx="17175" cy="18900"/>
            </a:xfrm>
            <a:custGeom>
              <a:rect b="b" l="l" r="r" t="t"/>
              <a:pathLst>
                <a:path extrusionOk="0" h="756" w="687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44"/>
            <p:cNvSpPr/>
            <p:nvPr/>
          </p:nvSpPr>
          <p:spPr>
            <a:xfrm>
              <a:off x="4318750" y="4166600"/>
              <a:ext cx="12600" cy="18325"/>
            </a:xfrm>
            <a:custGeom>
              <a:rect b="b" l="l" r="r" t="t"/>
              <a:pathLst>
                <a:path extrusionOk="0" h="733" w="504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44"/>
            <p:cNvSpPr/>
            <p:nvPr/>
          </p:nvSpPr>
          <p:spPr>
            <a:xfrm>
              <a:off x="4330200" y="4184900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44"/>
            <p:cNvSpPr/>
            <p:nvPr/>
          </p:nvSpPr>
          <p:spPr>
            <a:xfrm>
              <a:off x="4312475" y="41603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44"/>
            <p:cNvSpPr/>
            <p:nvPr/>
          </p:nvSpPr>
          <p:spPr>
            <a:xfrm>
              <a:off x="4123825" y="4017525"/>
              <a:ext cx="116075" cy="106800"/>
            </a:xfrm>
            <a:custGeom>
              <a:rect b="b" l="l" r="r" t="t"/>
              <a:pathLst>
                <a:path extrusionOk="0" h="4272" w="4643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44"/>
            <p:cNvSpPr/>
            <p:nvPr/>
          </p:nvSpPr>
          <p:spPr>
            <a:xfrm>
              <a:off x="3798550" y="3865400"/>
              <a:ext cx="206950" cy="60700"/>
            </a:xfrm>
            <a:custGeom>
              <a:rect b="b" l="l" r="r" t="t"/>
              <a:pathLst>
                <a:path extrusionOk="0" h="2428" w="8278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44"/>
            <p:cNvSpPr/>
            <p:nvPr/>
          </p:nvSpPr>
          <p:spPr>
            <a:xfrm>
              <a:off x="3620175" y="3875750"/>
              <a:ext cx="249275" cy="26775"/>
            </a:xfrm>
            <a:custGeom>
              <a:rect b="b" l="l" r="r" t="t"/>
              <a:pathLst>
                <a:path extrusionOk="0" h="1071" w="9971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44"/>
            <p:cNvSpPr/>
            <p:nvPr/>
          </p:nvSpPr>
          <p:spPr>
            <a:xfrm>
              <a:off x="3757950" y="3865325"/>
              <a:ext cx="28050" cy="18900"/>
            </a:xfrm>
            <a:custGeom>
              <a:rect b="b" l="l" r="r" t="t"/>
              <a:pathLst>
                <a:path extrusionOk="0" h="756" w="1122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44"/>
            <p:cNvSpPr/>
            <p:nvPr/>
          </p:nvSpPr>
          <p:spPr>
            <a:xfrm>
              <a:off x="3779675" y="38653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44"/>
            <p:cNvSpPr/>
            <p:nvPr/>
          </p:nvSpPr>
          <p:spPr>
            <a:xfrm>
              <a:off x="3779675" y="38779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44"/>
            <p:cNvSpPr/>
            <p:nvPr/>
          </p:nvSpPr>
          <p:spPr>
            <a:xfrm>
              <a:off x="3867150" y="3894225"/>
              <a:ext cx="169225" cy="66600"/>
            </a:xfrm>
            <a:custGeom>
              <a:rect b="b" l="l" r="r" t="t"/>
              <a:pathLst>
                <a:path extrusionOk="0" h="2664" w="6769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44"/>
            <p:cNvSpPr/>
            <p:nvPr/>
          </p:nvSpPr>
          <p:spPr>
            <a:xfrm>
              <a:off x="4011200" y="3928800"/>
              <a:ext cx="39475" cy="24600"/>
            </a:xfrm>
            <a:custGeom>
              <a:rect b="b" l="l" r="r" t="t"/>
              <a:pathLst>
                <a:path extrusionOk="0" h="984" w="1579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44"/>
            <p:cNvSpPr/>
            <p:nvPr/>
          </p:nvSpPr>
          <p:spPr>
            <a:xfrm>
              <a:off x="4230150" y="4116300"/>
              <a:ext cx="152075" cy="245925"/>
            </a:xfrm>
            <a:custGeom>
              <a:rect b="b" l="l" r="r" t="t"/>
              <a:pathLst>
                <a:path extrusionOk="0" h="9837" w="6083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44"/>
            <p:cNvSpPr/>
            <p:nvPr/>
          </p:nvSpPr>
          <p:spPr>
            <a:xfrm>
              <a:off x="4381650" y="4365675"/>
              <a:ext cx="56050" cy="260725"/>
            </a:xfrm>
            <a:custGeom>
              <a:rect b="b" l="l" r="r" t="t"/>
              <a:pathLst>
                <a:path extrusionOk="0" h="10429" w="2242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44"/>
            <p:cNvSpPr/>
            <p:nvPr/>
          </p:nvSpPr>
          <p:spPr>
            <a:xfrm>
              <a:off x="3409525" y="3890200"/>
              <a:ext cx="214100" cy="76800"/>
            </a:xfrm>
            <a:custGeom>
              <a:rect b="b" l="l" r="r" t="t"/>
              <a:pathLst>
                <a:path extrusionOk="0" h="3072" w="8564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44"/>
            <p:cNvSpPr/>
            <p:nvPr/>
          </p:nvSpPr>
          <p:spPr>
            <a:xfrm>
              <a:off x="3815700" y="5281675"/>
              <a:ext cx="120650" cy="43325"/>
            </a:xfrm>
            <a:custGeom>
              <a:rect b="b" l="l" r="r" t="t"/>
              <a:pathLst>
                <a:path extrusionOk="0" h="1733" w="4826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44"/>
            <p:cNvSpPr/>
            <p:nvPr/>
          </p:nvSpPr>
          <p:spPr>
            <a:xfrm>
              <a:off x="4322750" y="4816475"/>
              <a:ext cx="29200" cy="158500"/>
            </a:xfrm>
            <a:custGeom>
              <a:rect b="b" l="l" r="r" t="t"/>
              <a:pathLst>
                <a:path extrusionOk="0" h="6340" w="1168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44"/>
            <p:cNvSpPr/>
            <p:nvPr/>
          </p:nvSpPr>
          <p:spPr>
            <a:xfrm>
              <a:off x="3078250" y="4855450"/>
              <a:ext cx="96050" cy="114950"/>
            </a:xfrm>
            <a:custGeom>
              <a:rect b="b" l="l" r="r" t="t"/>
              <a:pathLst>
                <a:path extrusionOk="0" h="4598" w="3842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44"/>
            <p:cNvSpPr/>
            <p:nvPr/>
          </p:nvSpPr>
          <p:spPr>
            <a:xfrm>
              <a:off x="3239225" y="5055050"/>
              <a:ext cx="101425" cy="120575"/>
            </a:xfrm>
            <a:custGeom>
              <a:rect b="b" l="l" r="r" t="t"/>
              <a:pathLst>
                <a:path extrusionOk="0" h="4823" w="4057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44"/>
            <p:cNvSpPr/>
            <p:nvPr/>
          </p:nvSpPr>
          <p:spPr>
            <a:xfrm>
              <a:off x="3169700" y="4967375"/>
              <a:ext cx="77775" cy="95625"/>
            </a:xfrm>
            <a:custGeom>
              <a:rect b="b" l="l" r="r" t="t"/>
              <a:pathLst>
                <a:path extrusionOk="0" h="3825" w="3111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44"/>
            <p:cNvSpPr/>
            <p:nvPr/>
          </p:nvSpPr>
          <p:spPr>
            <a:xfrm>
              <a:off x="4367925" y="4623375"/>
              <a:ext cx="72050" cy="102425"/>
            </a:xfrm>
            <a:custGeom>
              <a:rect b="b" l="l" r="r" t="t"/>
              <a:pathLst>
                <a:path extrusionOk="0" h="4097" w="2882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44"/>
            <p:cNvSpPr/>
            <p:nvPr/>
          </p:nvSpPr>
          <p:spPr>
            <a:xfrm>
              <a:off x="3327725" y="3959650"/>
              <a:ext cx="89550" cy="51450"/>
            </a:xfrm>
            <a:custGeom>
              <a:rect b="b" l="l" r="r" t="t"/>
              <a:pathLst>
                <a:path extrusionOk="0" h="2058" w="3582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44"/>
            <p:cNvSpPr/>
            <p:nvPr/>
          </p:nvSpPr>
          <p:spPr>
            <a:xfrm>
              <a:off x="3551575" y="5265925"/>
              <a:ext cx="102350" cy="34975"/>
            </a:xfrm>
            <a:custGeom>
              <a:rect b="b" l="l" r="r" t="t"/>
              <a:pathLst>
                <a:path extrusionOk="0" h="1399" w="4094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44"/>
            <p:cNvSpPr/>
            <p:nvPr/>
          </p:nvSpPr>
          <p:spPr>
            <a:xfrm>
              <a:off x="4321050" y="4757375"/>
              <a:ext cx="38900" cy="60375"/>
            </a:xfrm>
            <a:custGeom>
              <a:rect b="b" l="l" r="r" t="t"/>
              <a:pathLst>
                <a:path extrusionOk="0" h="2415" w="1556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44"/>
            <p:cNvSpPr/>
            <p:nvPr/>
          </p:nvSpPr>
          <p:spPr>
            <a:xfrm>
              <a:off x="3361800" y="5193325"/>
              <a:ext cx="48600" cy="34950"/>
            </a:xfrm>
            <a:custGeom>
              <a:rect b="b" l="l" r="r" t="t"/>
              <a:pathLst>
                <a:path extrusionOk="0" h="1398" w="1944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44"/>
            <p:cNvSpPr/>
            <p:nvPr/>
          </p:nvSpPr>
          <p:spPr>
            <a:xfrm>
              <a:off x="4020925" y="5224750"/>
              <a:ext cx="59475" cy="32050"/>
            </a:xfrm>
            <a:custGeom>
              <a:rect b="b" l="l" r="r" t="t"/>
              <a:pathLst>
                <a:path extrusionOk="0" h="1282" w="2379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44"/>
            <p:cNvSpPr/>
            <p:nvPr/>
          </p:nvSpPr>
          <p:spPr>
            <a:xfrm>
              <a:off x="4337050" y="4717700"/>
              <a:ext cx="38325" cy="41175"/>
            </a:xfrm>
            <a:custGeom>
              <a:rect b="b" l="l" r="r" t="t"/>
              <a:pathLst>
                <a:path extrusionOk="0" h="1647" w="1533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44"/>
            <p:cNvSpPr/>
            <p:nvPr/>
          </p:nvSpPr>
          <p:spPr>
            <a:xfrm>
              <a:off x="3880300" y="5274825"/>
              <a:ext cx="56050" cy="13525"/>
            </a:xfrm>
            <a:custGeom>
              <a:rect b="b" l="l" r="r" t="t"/>
              <a:pathLst>
                <a:path extrusionOk="0" h="541" w="2242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44"/>
            <p:cNvSpPr/>
            <p:nvPr/>
          </p:nvSpPr>
          <p:spPr>
            <a:xfrm>
              <a:off x="3980325" y="5247950"/>
              <a:ext cx="43475" cy="21425"/>
            </a:xfrm>
            <a:custGeom>
              <a:rect b="b" l="l" r="r" t="t"/>
              <a:pathLst>
                <a:path extrusionOk="0" h="857" w="1739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44"/>
            <p:cNvSpPr/>
            <p:nvPr/>
          </p:nvSpPr>
          <p:spPr>
            <a:xfrm>
              <a:off x="4124400" y="5181300"/>
              <a:ext cx="31450" cy="22900"/>
            </a:xfrm>
            <a:custGeom>
              <a:rect b="b" l="l" r="r" t="t"/>
              <a:pathLst>
                <a:path extrusionOk="0" h="916" w="1258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44"/>
            <p:cNvSpPr/>
            <p:nvPr/>
          </p:nvSpPr>
          <p:spPr>
            <a:xfrm>
              <a:off x="3475550" y="5248775"/>
              <a:ext cx="47750" cy="15425"/>
            </a:xfrm>
            <a:custGeom>
              <a:rect b="b" l="l" r="r" t="t"/>
              <a:pathLst>
                <a:path extrusionOk="0" h="617" w="191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44"/>
            <p:cNvSpPr/>
            <p:nvPr/>
          </p:nvSpPr>
          <p:spPr>
            <a:xfrm>
              <a:off x="3516150" y="5257025"/>
              <a:ext cx="37750" cy="18075"/>
            </a:xfrm>
            <a:custGeom>
              <a:rect b="b" l="l" r="r" t="t"/>
              <a:pathLst>
                <a:path extrusionOk="0" h="723" w="151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44"/>
            <p:cNvSpPr/>
            <p:nvPr/>
          </p:nvSpPr>
          <p:spPr>
            <a:xfrm>
              <a:off x="3747675" y="5301350"/>
              <a:ext cx="44600" cy="5275"/>
            </a:xfrm>
            <a:custGeom>
              <a:rect b="b" l="l" r="r" t="t"/>
              <a:pathLst>
                <a:path extrusionOk="0" h="211" w="1784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44"/>
            <p:cNvSpPr/>
            <p:nvPr/>
          </p:nvSpPr>
          <p:spPr>
            <a:xfrm>
              <a:off x="4319900" y="4809500"/>
              <a:ext cx="14325" cy="33400"/>
            </a:xfrm>
            <a:custGeom>
              <a:rect b="b" l="l" r="r" t="t"/>
              <a:pathLst>
                <a:path extrusionOk="0" h="1336" w="573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44"/>
            <p:cNvSpPr/>
            <p:nvPr/>
          </p:nvSpPr>
          <p:spPr>
            <a:xfrm>
              <a:off x="3422375" y="5231625"/>
              <a:ext cx="30900" cy="12600"/>
            </a:xfrm>
            <a:custGeom>
              <a:rect b="b" l="l" r="r" t="t"/>
              <a:pathLst>
                <a:path extrusionOk="0" h="504" w="1236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44"/>
            <p:cNvSpPr/>
            <p:nvPr/>
          </p:nvSpPr>
          <p:spPr>
            <a:xfrm>
              <a:off x="4325050" y="4956075"/>
              <a:ext cx="13750" cy="30900"/>
            </a:xfrm>
            <a:custGeom>
              <a:rect b="b" l="l" r="r" t="t"/>
              <a:pathLst>
                <a:path extrusionOk="0" h="1236" w="55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44"/>
            <p:cNvSpPr/>
            <p:nvPr/>
          </p:nvSpPr>
          <p:spPr>
            <a:xfrm>
              <a:off x="3547575" y="5262375"/>
              <a:ext cx="38900" cy="7000"/>
            </a:xfrm>
            <a:custGeom>
              <a:rect b="b" l="l" r="r" t="t"/>
              <a:pathLst>
                <a:path extrusionOk="0" h="280" w="1556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44"/>
            <p:cNvSpPr/>
            <p:nvPr/>
          </p:nvSpPr>
          <p:spPr>
            <a:xfrm>
              <a:off x="3808250" y="5293350"/>
              <a:ext cx="26325" cy="13750"/>
            </a:xfrm>
            <a:custGeom>
              <a:rect b="b" l="l" r="r" t="t"/>
              <a:pathLst>
                <a:path extrusionOk="0" h="550" w="1053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44"/>
            <p:cNvSpPr/>
            <p:nvPr/>
          </p:nvSpPr>
          <p:spPr>
            <a:xfrm>
              <a:off x="4337050" y="4743975"/>
              <a:ext cx="20600" cy="18325"/>
            </a:xfrm>
            <a:custGeom>
              <a:rect b="b" l="l" r="r" t="t"/>
              <a:pathLst>
                <a:path extrusionOk="0" h="733" w="824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44"/>
            <p:cNvSpPr/>
            <p:nvPr/>
          </p:nvSpPr>
          <p:spPr>
            <a:xfrm>
              <a:off x="4359350" y="4624500"/>
              <a:ext cx="8600" cy="8025"/>
            </a:xfrm>
            <a:custGeom>
              <a:rect b="b" l="l" r="r" t="t"/>
              <a:pathLst>
                <a:path extrusionOk="0" h="321" w="344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44"/>
            <p:cNvSpPr/>
            <p:nvPr/>
          </p:nvSpPr>
          <p:spPr>
            <a:xfrm>
              <a:off x="4325050" y="4785725"/>
              <a:ext cx="12025" cy="14300"/>
            </a:xfrm>
            <a:custGeom>
              <a:rect b="b" l="l" r="r" t="t"/>
              <a:pathLst>
                <a:path extrusionOk="0" h="572" w="481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44"/>
            <p:cNvSpPr/>
            <p:nvPr/>
          </p:nvSpPr>
          <p:spPr>
            <a:xfrm>
              <a:off x="3322350" y="4003675"/>
              <a:ext cx="13175" cy="14325"/>
            </a:xfrm>
            <a:custGeom>
              <a:rect b="b" l="l" r="r" t="t"/>
              <a:pathLst>
                <a:path extrusionOk="0" h="573" w="527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44"/>
            <p:cNvSpPr/>
            <p:nvPr/>
          </p:nvSpPr>
          <p:spPr>
            <a:xfrm>
              <a:off x="4323900" y="4961800"/>
              <a:ext cx="9750" cy="19450"/>
            </a:xfrm>
            <a:custGeom>
              <a:rect b="b" l="l" r="r" t="t"/>
              <a:pathLst>
                <a:path extrusionOk="0" h="778" w="39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44"/>
            <p:cNvSpPr/>
            <p:nvPr/>
          </p:nvSpPr>
          <p:spPr>
            <a:xfrm>
              <a:off x="4373650" y="4360400"/>
              <a:ext cx="15450" cy="12600"/>
            </a:xfrm>
            <a:custGeom>
              <a:rect b="b" l="l" r="r" t="t"/>
              <a:pathLst>
                <a:path extrusionOk="0" h="504" w="618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44"/>
            <p:cNvSpPr/>
            <p:nvPr/>
          </p:nvSpPr>
          <p:spPr>
            <a:xfrm>
              <a:off x="4156975" y="4288375"/>
              <a:ext cx="8025" cy="8475"/>
            </a:xfrm>
            <a:custGeom>
              <a:rect b="b" l="l" r="r" t="t"/>
              <a:pathLst>
                <a:path extrusionOk="0" h="339" w="321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44"/>
            <p:cNvSpPr/>
            <p:nvPr/>
          </p:nvSpPr>
          <p:spPr>
            <a:xfrm>
              <a:off x="3078825" y="4307800"/>
              <a:ext cx="6300" cy="8600"/>
            </a:xfrm>
            <a:custGeom>
              <a:rect b="b" l="l" r="r" t="t"/>
              <a:pathLst>
                <a:path extrusionOk="0" h="344" w="252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44"/>
            <p:cNvSpPr/>
            <p:nvPr/>
          </p:nvSpPr>
          <p:spPr>
            <a:xfrm>
              <a:off x="4077725" y="5157725"/>
              <a:ext cx="4950" cy="3600"/>
            </a:xfrm>
            <a:custGeom>
              <a:rect b="b" l="l" r="r" t="t"/>
              <a:pathLst>
                <a:path extrusionOk="0" h="144" w="198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44"/>
            <p:cNvSpPr/>
            <p:nvPr/>
          </p:nvSpPr>
          <p:spPr>
            <a:xfrm>
              <a:off x="4318750" y="4799450"/>
              <a:ext cx="6325" cy="13150"/>
            </a:xfrm>
            <a:custGeom>
              <a:rect b="b" l="l" r="r" t="t"/>
              <a:pathLst>
                <a:path extrusionOk="0" h="526" w="253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44"/>
            <p:cNvSpPr/>
            <p:nvPr/>
          </p:nvSpPr>
          <p:spPr>
            <a:xfrm>
              <a:off x="3736225" y="5306500"/>
              <a:ext cx="12025" cy="5225"/>
            </a:xfrm>
            <a:custGeom>
              <a:rect b="b" l="l" r="r" t="t"/>
              <a:pathLst>
                <a:path extrusionOk="0" h="209" w="481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44"/>
            <p:cNvSpPr/>
            <p:nvPr/>
          </p:nvSpPr>
          <p:spPr>
            <a:xfrm>
              <a:off x="4205575" y="5131000"/>
              <a:ext cx="6300" cy="6325"/>
            </a:xfrm>
            <a:custGeom>
              <a:rect b="b" l="l" r="r" t="t"/>
              <a:pathLst>
                <a:path extrusionOk="0" h="253" w="252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44"/>
            <p:cNvSpPr/>
            <p:nvPr/>
          </p:nvSpPr>
          <p:spPr>
            <a:xfrm>
              <a:off x="4174125" y="5157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44"/>
            <p:cNvSpPr/>
            <p:nvPr/>
          </p:nvSpPr>
          <p:spPr>
            <a:xfrm>
              <a:off x="4167275" y="5162450"/>
              <a:ext cx="6875" cy="6300"/>
            </a:xfrm>
            <a:custGeom>
              <a:rect b="b" l="l" r="r" t="t"/>
              <a:pathLst>
                <a:path extrusionOk="0" h="252" w="275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44"/>
            <p:cNvSpPr/>
            <p:nvPr/>
          </p:nvSpPr>
          <p:spPr>
            <a:xfrm>
              <a:off x="3372075" y="5195525"/>
              <a:ext cx="6325" cy="4675"/>
            </a:xfrm>
            <a:custGeom>
              <a:rect b="b" l="l" r="r" t="t"/>
              <a:pathLst>
                <a:path extrusionOk="0" h="187" w="253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44"/>
            <p:cNvSpPr/>
            <p:nvPr/>
          </p:nvSpPr>
          <p:spPr>
            <a:xfrm>
              <a:off x="4015200" y="5244425"/>
              <a:ext cx="9175" cy="6075"/>
            </a:xfrm>
            <a:custGeom>
              <a:rect b="b" l="l" r="r" t="t"/>
              <a:pathLst>
                <a:path extrusionOk="0" h="243" w="367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44"/>
            <p:cNvSpPr/>
            <p:nvPr/>
          </p:nvSpPr>
          <p:spPr>
            <a:xfrm>
              <a:off x="3931175" y="5258475"/>
              <a:ext cx="3450" cy="3475"/>
            </a:xfrm>
            <a:custGeom>
              <a:rect b="b" l="l" r="r" t="t"/>
              <a:pathLst>
                <a:path extrusionOk="0" h="139" w="138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4"/>
            <p:cNvSpPr/>
            <p:nvPr/>
          </p:nvSpPr>
          <p:spPr>
            <a:xfrm>
              <a:off x="3635625" y="5288225"/>
              <a:ext cx="8025" cy="5150"/>
            </a:xfrm>
            <a:custGeom>
              <a:rect b="b" l="l" r="r" t="t"/>
              <a:pathLst>
                <a:path extrusionOk="0" h="206" w="321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4"/>
            <p:cNvSpPr/>
            <p:nvPr/>
          </p:nvSpPr>
          <p:spPr>
            <a:xfrm>
              <a:off x="3171425" y="496122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4"/>
            <p:cNvSpPr/>
            <p:nvPr/>
          </p:nvSpPr>
          <p:spPr>
            <a:xfrm>
              <a:off x="3178275" y="4968075"/>
              <a:ext cx="5750" cy="6900"/>
            </a:xfrm>
            <a:custGeom>
              <a:rect b="b" l="l" r="r" t="t"/>
              <a:pathLst>
                <a:path extrusionOk="0" h="276" w="23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4"/>
            <p:cNvSpPr/>
            <p:nvPr/>
          </p:nvSpPr>
          <p:spPr>
            <a:xfrm>
              <a:off x="3146850" y="4160075"/>
              <a:ext cx="12600" cy="6625"/>
            </a:xfrm>
            <a:custGeom>
              <a:rect b="b" l="l" r="r" t="t"/>
              <a:pathLst>
                <a:path extrusionOk="0" h="265" w="504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4"/>
            <p:cNvSpPr/>
            <p:nvPr/>
          </p:nvSpPr>
          <p:spPr>
            <a:xfrm>
              <a:off x="3503550" y="3903075"/>
              <a:ext cx="50350" cy="12025"/>
            </a:xfrm>
            <a:custGeom>
              <a:rect b="b" l="l" r="r" t="t"/>
              <a:pathLst>
                <a:path extrusionOk="0" h="481" w="2014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4"/>
            <p:cNvSpPr/>
            <p:nvPr/>
          </p:nvSpPr>
          <p:spPr>
            <a:xfrm>
              <a:off x="4180975" y="516872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4"/>
            <p:cNvSpPr/>
            <p:nvPr/>
          </p:nvSpPr>
          <p:spPr>
            <a:xfrm>
              <a:off x="4343350" y="4971075"/>
              <a:ext cx="18875" cy="18900"/>
            </a:xfrm>
            <a:custGeom>
              <a:rect b="b" l="l" r="r" t="t"/>
              <a:pathLst>
                <a:path extrusionOk="0" h="756" w="755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4"/>
            <p:cNvSpPr/>
            <p:nvPr/>
          </p:nvSpPr>
          <p:spPr>
            <a:xfrm>
              <a:off x="4382225" y="4649350"/>
              <a:ext cx="80625" cy="155050"/>
            </a:xfrm>
            <a:custGeom>
              <a:rect b="b" l="l" r="r" t="t"/>
              <a:pathLst>
                <a:path extrusionOk="0" h="6202" w="3225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4"/>
            <p:cNvSpPr/>
            <p:nvPr/>
          </p:nvSpPr>
          <p:spPr>
            <a:xfrm>
              <a:off x="4377075" y="4317075"/>
              <a:ext cx="74325" cy="206275"/>
            </a:xfrm>
            <a:custGeom>
              <a:rect b="b" l="l" r="r" t="t"/>
              <a:pathLst>
                <a:path extrusionOk="0" h="8251" w="2973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4"/>
            <p:cNvSpPr/>
            <p:nvPr/>
          </p:nvSpPr>
          <p:spPr>
            <a:xfrm>
              <a:off x="4359350" y="4764325"/>
              <a:ext cx="45175" cy="94725"/>
            </a:xfrm>
            <a:custGeom>
              <a:rect b="b" l="l" r="r" t="t"/>
              <a:pathLst>
                <a:path extrusionOk="0" h="3789" w="1807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4"/>
            <p:cNvSpPr/>
            <p:nvPr/>
          </p:nvSpPr>
          <p:spPr>
            <a:xfrm>
              <a:off x="4335325" y="4792575"/>
              <a:ext cx="17750" cy="113225"/>
            </a:xfrm>
            <a:custGeom>
              <a:rect b="b" l="l" r="r" t="t"/>
              <a:pathLst>
                <a:path extrusionOk="0" h="4529" w="71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4"/>
            <p:cNvSpPr/>
            <p:nvPr/>
          </p:nvSpPr>
          <p:spPr>
            <a:xfrm>
              <a:off x="4355350" y="4717700"/>
              <a:ext cx="40025" cy="56600"/>
            </a:xfrm>
            <a:custGeom>
              <a:rect b="b" l="l" r="r" t="t"/>
              <a:pathLst>
                <a:path extrusionOk="0" h="2264" w="1601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4"/>
            <p:cNvSpPr/>
            <p:nvPr/>
          </p:nvSpPr>
          <p:spPr>
            <a:xfrm>
              <a:off x="4430800" y="4605075"/>
              <a:ext cx="7450" cy="12600"/>
            </a:xfrm>
            <a:custGeom>
              <a:rect b="b" l="l" r="r" t="t"/>
              <a:pathLst>
                <a:path extrusionOk="0" h="504" w="298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4"/>
            <p:cNvSpPr/>
            <p:nvPr/>
          </p:nvSpPr>
          <p:spPr>
            <a:xfrm>
              <a:off x="3779675" y="5313175"/>
              <a:ext cx="18900" cy="5800"/>
            </a:xfrm>
            <a:custGeom>
              <a:rect b="b" l="l" r="r" t="t"/>
              <a:pathLst>
                <a:path extrusionOk="0" h="232" w="756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4"/>
            <p:cNvSpPr/>
            <p:nvPr/>
          </p:nvSpPr>
          <p:spPr>
            <a:xfrm>
              <a:off x="3798550" y="5306800"/>
              <a:ext cx="13175" cy="6600"/>
            </a:xfrm>
            <a:custGeom>
              <a:rect b="b" l="l" r="r" t="t"/>
              <a:pathLst>
                <a:path extrusionOk="0" h="264" w="527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4"/>
            <p:cNvSpPr/>
            <p:nvPr/>
          </p:nvSpPr>
          <p:spPr>
            <a:xfrm>
              <a:off x="3685350" y="5313375"/>
              <a:ext cx="11450" cy="18300"/>
            </a:xfrm>
            <a:custGeom>
              <a:rect b="b" l="l" r="r" t="t"/>
              <a:pathLst>
                <a:path extrusionOk="0" h="732" w="458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44"/>
            <p:cNvSpPr/>
            <p:nvPr/>
          </p:nvSpPr>
          <p:spPr>
            <a:xfrm>
              <a:off x="3735650" y="5319650"/>
              <a:ext cx="12600" cy="4525"/>
            </a:xfrm>
            <a:custGeom>
              <a:rect b="b" l="l" r="r" t="t"/>
              <a:pathLst>
                <a:path extrusionOk="0" h="181" w="504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4"/>
            <p:cNvSpPr/>
            <p:nvPr/>
          </p:nvSpPr>
          <p:spPr>
            <a:xfrm>
              <a:off x="3754525" y="5319650"/>
              <a:ext cx="6300" cy="2600"/>
            </a:xfrm>
            <a:custGeom>
              <a:rect b="b" l="l" r="r" t="t"/>
              <a:pathLst>
                <a:path extrusionOk="0" h="104" w="252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44"/>
            <p:cNvSpPr/>
            <p:nvPr/>
          </p:nvSpPr>
          <p:spPr>
            <a:xfrm>
              <a:off x="3108550" y="4912050"/>
              <a:ext cx="57175" cy="56650"/>
            </a:xfrm>
            <a:custGeom>
              <a:rect b="b" l="l" r="r" t="t"/>
              <a:pathLst>
                <a:path extrusionOk="0" h="2266" w="2287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44"/>
            <p:cNvSpPr/>
            <p:nvPr/>
          </p:nvSpPr>
          <p:spPr>
            <a:xfrm>
              <a:off x="3170850" y="49806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4"/>
            <p:cNvSpPr/>
            <p:nvPr/>
          </p:nvSpPr>
          <p:spPr>
            <a:xfrm>
              <a:off x="3165700" y="4968075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4"/>
            <p:cNvSpPr/>
            <p:nvPr/>
          </p:nvSpPr>
          <p:spPr>
            <a:xfrm>
              <a:off x="3321775" y="5169300"/>
              <a:ext cx="6875" cy="5750"/>
            </a:xfrm>
            <a:custGeom>
              <a:rect b="b" l="l" r="r" t="t"/>
              <a:pathLst>
                <a:path extrusionOk="0" h="230" w="275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4"/>
            <p:cNvSpPr/>
            <p:nvPr/>
          </p:nvSpPr>
          <p:spPr>
            <a:xfrm>
              <a:off x="3065675" y="4830300"/>
              <a:ext cx="5725" cy="6325"/>
            </a:xfrm>
            <a:custGeom>
              <a:rect b="b" l="l" r="r" t="t"/>
              <a:pathLst>
                <a:path extrusionOk="0" h="253" w="229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44"/>
            <p:cNvSpPr/>
            <p:nvPr/>
          </p:nvSpPr>
          <p:spPr>
            <a:xfrm>
              <a:off x="3616175" y="5288225"/>
              <a:ext cx="6900" cy="6300"/>
            </a:xfrm>
            <a:custGeom>
              <a:rect b="b" l="l" r="r" t="t"/>
              <a:pathLst>
                <a:path extrusionOk="0" h="252" w="276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44"/>
            <p:cNvSpPr/>
            <p:nvPr/>
          </p:nvSpPr>
          <p:spPr>
            <a:xfrm>
              <a:off x="3623050" y="5294500"/>
              <a:ext cx="6300" cy="5750"/>
            </a:xfrm>
            <a:custGeom>
              <a:rect b="b" l="l" r="r" t="t"/>
              <a:pathLst>
                <a:path extrusionOk="0" h="230" w="252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4"/>
            <p:cNvSpPr/>
            <p:nvPr/>
          </p:nvSpPr>
          <p:spPr>
            <a:xfrm>
              <a:off x="3422375" y="5237825"/>
              <a:ext cx="12600" cy="6125"/>
            </a:xfrm>
            <a:custGeom>
              <a:rect b="b" l="l" r="r" t="t"/>
              <a:pathLst>
                <a:path extrusionOk="0" h="245" w="504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4"/>
            <p:cNvSpPr/>
            <p:nvPr/>
          </p:nvSpPr>
          <p:spPr>
            <a:xfrm>
              <a:off x="4316475" y="4210050"/>
              <a:ext cx="26900" cy="33950"/>
            </a:xfrm>
            <a:custGeom>
              <a:rect b="b" l="l" r="r" t="t"/>
              <a:pathLst>
                <a:path extrusionOk="0" h="1358" w="1076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4"/>
            <p:cNvSpPr/>
            <p:nvPr/>
          </p:nvSpPr>
          <p:spPr>
            <a:xfrm>
              <a:off x="4299325" y="4185475"/>
              <a:ext cx="19450" cy="24600"/>
            </a:xfrm>
            <a:custGeom>
              <a:rect b="b" l="l" r="r" t="t"/>
              <a:pathLst>
                <a:path extrusionOk="0" h="984" w="778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4"/>
            <p:cNvSpPr/>
            <p:nvPr/>
          </p:nvSpPr>
          <p:spPr>
            <a:xfrm>
              <a:off x="4237000" y="4109875"/>
              <a:ext cx="13125" cy="12800"/>
            </a:xfrm>
            <a:custGeom>
              <a:rect b="b" l="l" r="r" t="t"/>
              <a:pathLst>
                <a:path extrusionOk="0" h="512" w="525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4"/>
            <p:cNvSpPr/>
            <p:nvPr/>
          </p:nvSpPr>
          <p:spPr>
            <a:xfrm>
              <a:off x="4249600" y="4122600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4"/>
            <p:cNvSpPr/>
            <p:nvPr/>
          </p:nvSpPr>
          <p:spPr>
            <a:xfrm>
              <a:off x="4294175" y="4179175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4"/>
            <p:cNvSpPr/>
            <p:nvPr/>
          </p:nvSpPr>
          <p:spPr>
            <a:xfrm>
              <a:off x="3848850" y="3890800"/>
              <a:ext cx="12600" cy="6100"/>
            </a:xfrm>
            <a:custGeom>
              <a:rect b="b" l="l" r="r" t="t"/>
              <a:pathLst>
                <a:path extrusionOk="0" h="244" w="504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4"/>
            <p:cNvSpPr/>
            <p:nvPr/>
          </p:nvSpPr>
          <p:spPr>
            <a:xfrm>
              <a:off x="4011200" y="393450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4"/>
            <p:cNvSpPr/>
            <p:nvPr/>
          </p:nvSpPr>
          <p:spPr>
            <a:xfrm>
              <a:off x="4382225" y="4366675"/>
              <a:ext cx="5150" cy="5175"/>
            </a:xfrm>
            <a:custGeom>
              <a:rect b="b" l="l" r="r" t="t"/>
              <a:pathLst>
                <a:path extrusionOk="0" h="207" w="206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44"/>
            <p:cNvSpPr/>
            <p:nvPr/>
          </p:nvSpPr>
          <p:spPr>
            <a:xfrm>
              <a:off x="3857425" y="5293450"/>
              <a:ext cx="49175" cy="18900"/>
            </a:xfrm>
            <a:custGeom>
              <a:rect b="b" l="l" r="r" t="t"/>
              <a:pathLst>
                <a:path extrusionOk="0" h="756" w="1967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44"/>
            <p:cNvSpPr/>
            <p:nvPr/>
          </p:nvSpPr>
          <p:spPr>
            <a:xfrm>
              <a:off x="4399925" y="4693100"/>
              <a:ext cx="12600" cy="20625"/>
            </a:xfrm>
            <a:custGeom>
              <a:rect b="b" l="l" r="r" t="t"/>
              <a:pathLst>
                <a:path extrusionOk="0" h="825" w="504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4"/>
            <p:cNvSpPr/>
            <p:nvPr/>
          </p:nvSpPr>
          <p:spPr>
            <a:xfrm>
              <a:off x="4425650" y="4661100"/>
              <a:ext cx="5750" cy="6300"/>
            </a:xfrm>
            <a:custGeom>
              <a:rect b="b" l="l" r="r" t="t"/>
              <a:pathLst>
                <a:path extrusionOk="0" h="252" w="23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4"/>
            <p:cNvSpPr/>
            <p:nvPr/>
          </p:nvSpPr>
          <p:spPr>
            <a:xfrm>
              <a:off x="4412500" y="4686250"/>
              <a:ext cx="6325" cy="6300"/>
            </a:xfrm>
            <a:custGeom>
              <a:rect b="b" l="l" r="r" t="t"/>
              <a:pathLst>
                <a:path extrusionOk="0" h="252" w="253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4"/>
            <p:cNvSpPr/>
            <p:nvPr/>
          </p:nvSpPr>
          <p:spPr>
            <a:xfrm>
              <a:off x="4393650" y="4711400"/>
              <a:ext cx="7650" cy="6700"/>
            </a:xfrm>
            <a:custGeom>
              <a:rect b="b" l="l" r="r" t="t"/>
              <a:pathLst>
                <a:path extrusionOk="0" h="268" w="306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44"/>
            <p:cNvSpPr/>
            <p:nvPr/>
          </p:nvSpPr>
          <p:spPr>
            <a:xfrm>
              <a:off x="4369625" y="4724550"/>
              <a:ext cx="5750" cy="6325"/>
            </a:xfrm>
            <a:custGeom>
              <a:rect b="b" l="l" r="r" t="t"/>
              <a:pathLst>
                <a:path extrusionOk="0" h="253" w="23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44"/>
            <p:cNvSpPr/>
            <p:nvPr/>
          </p:nvSpPr>
          <p:spPr>
            <a:xfrm>
              <a:off x="4374775" y="4711975"/>
              <a:ext cx="32050" cy="56050"/>
            </a:xfrm>
            <a:custGeom>
              <a:rect b="b" l="l" r="r" t="t"/>
              <a:pathLst>
                <a:path extrusionOk="0" h="2242" w="1282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44"/>
            <p:cNvSpPr/>
            <p:nvPr/>
          </p:nvSpPr>
          <p:spPr>
            <a:xfrm>
              <a:off x="4415375" y="4722675"/>
              <a:ext cx="16025" cy="13900"/>
            </a:xfrm>
            <a:custGeom>
              <a:rect b="b" l="l" r="r" t="t"/>
              <a:pathLst>
                <a:path extrusionOk="0" h="556" w="641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44"/>
            <p:cNvSpPr/>
            <p:nvPr/>
          </p:nvSpPr>
          <p:spPr>
            <a:xfrm>
              <a:off x="4386775" y="4768000"/>
              <a:ext cx="13750" cy="18875"/>
            </a:xfrm>
            <a:custGeom>
              <a:rect b="b" l="l" r="r" t="t"/>
              <a:pathLst>
                <a:path extrusionOk="0" h="755" w="55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44"/>
            <p:cNvSpPr/>
            <p:nvPr/>
          </p:nvSpPr>
          <p:spPr>
            <a:xfrm>
              <a:off x="4423375" y="4742850"/>
              <a:ext cx="8025" cy="5050"/>
            </a:xfrm>
            <a:custGeom>
              <a:rect b="b" l="l" r="r" t="t"/>
              <a:pathLst>
                <a:path extrusionOk="0" h="202" w="321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44"/>
            <p:cNvSpPr/>
            <p:nvPr/>
          </p:nvSpPr>
          <p:spPr>
            <a:xfrm>
              <a:off x="4431375" y="4736550"/>
              <a:ext cx="6325" cy="6325"/>
            </a:xfrm>
            <a:custGeom>
              <a:rect b="b" l="l" r="r" t="t"/>
              <a:pathLst>
                <a:path extrusionOk="0" h="253" w="253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6" name="Google Shape;3966;p44"/>
          <p:cNvSpPr/>
          <p:nvPr/>
        </p:nvSpPr>
        <p:spPr>
          <a:xfrm>
            <a:off x="3266927" y="40122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7" name="Google Shape;3967;p44"/>
          <p:cNvSpPr/>
          <p:nvPr/>
        </p:nvSpPr>
        <p:spPr>
          <a:xfrm>
            <a:off x="4330052" y="2594962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8" name="Google Shape;3968;p44"/>
          <p:cNvSpPr/>
          <p:nvPr/>
        </p:nvSpPr>
        <p:spPr>
          <a:xfrm>
            <a:off x="2904502" y="269193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9" name="Google Shape;3969;p44"/>
          <p:cNvSpPr/>
          <p:nvPr/>
        </p:nvSpPr>
        <p:spPr>
          <a:xfrm>
            <a:off x="6440839" y="36770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4" name="Google Shape;39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888"/>
            <a:ext cx="5468723" cy="470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725" y="1376800"/>
            <a:ext cx="3675274" cy="2144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46"/>
          <p:cNvSpPr txBox="1"/>
          <p:nvPr>
            <p:ph idx="4294967295" type="subTitle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81" name="Google Shape;3981;p46"/>
          <p:cNvSpPr txBox="1"/>
          <p:nvPr>
            <p:ph idx="4294967295" type="subTitle"/>
          </p:nvPr>
        </p:nvSpPr>
        <p:spPr>
          <a:xfrm>
            <a:off x="1591500" y="1442225"/>
            <a:ext cx="59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Y ahora...</a:t>
            </a:r>
            <a:endParaRPr sz="35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¿Se puede predecir qué tan bueno es un vino?</a:t>
            </a:r>
            <a:endParaRPr sz="35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grpSp>
        <p:nvGrpSpPr>
          <p:cNvPr id="3982" name="Google Shape;3982;p46"/>
          <p:cNvGrpSpPr/>
          <p:nvPr/>
        </p:nvGrpSpPr>
        <p:grpSpPr>
          <a:xfrm>
            <a:off x="2904586" y="3242715"/>
            <a:ext cx="3334818" cy="475946"/>
            <a:chOff x="723300" y="4253549"/>
            <a:chExt cx="2276482" cy="324900"/>
          </a:xfrm>
        </p:grpSpPr>
        <p:sp>
          <p:nvSpPr>
            <p:cNvPr id="3983" name="Google Shape;3983;p46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84" name="Google Shape;3984;p46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85" name="Google Shape;3985;p46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86" name="Google Shape;3986;p46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87" name="Google Shape;3987;p46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p47"/>
          <p:cNvSpPr txBox="1"/>
          <p:nvPr>
            <p:ph type="title"/>
          </p:nvPr>
        </p:nvSpPr>
        <p:spPr>
          <a:xfrm>
            <a:off x="720300" y="179362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modelo:</a:t>
            </a:r>
            <a:endParaRPr/>
          </a:p>
        </p:txBody>
      </p:sp>
      <p:sp>
        <p:nvSpPr>
          <p:cNvPr id="3993" name="Google Shape;3993;p47"/>
          <p:cNvSpPr txBox="1"/>
          <p:nvPr>
            <p:ph type="title"/>
          </p:nvPr>
        </p:nvSpPr>
        <p:spPr>
          <a:xfrm>
            <a:off x="1484375" y="1313362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994" name="Google Shape;3994;p47"/>
          <p:cNvSpPr txBox="1"/>
          <p:nvPr>
            <p:ph type="title"/>
          </p:nvPr>
        </p:nvSpPr>
        <p:spPr>
          <a:xfrm>
            <a:off x="720300" y="746350"/>
            <a:ext cx="6081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Random Forest Regressor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3995" name="Google Shape;3995;p47"/>
          <p:cNvSpPr txBox="1"/>
          <p:nvPr>
            <p:ph idx="4294967295" type="subTitle"/>
          </p:nvPr>
        </p:nvSpPr>
        <p:spPr>
          <a:xfrm>
            <a:off x="1552825" y="2046150"/>
            <a:ext cx="2097900" cy="18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'Acidity'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'Intensity'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'Sweetness'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'Tannin'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'Price'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'Country'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'Region'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‘Grape’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‘Flavor’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‘Pairing’</a:t>
            </a:r>
            <a:endParaRPr sz="1300"/>
          </a:p>
        </p:txBody>
      </p:sp>
      <p:sp>
        <p:nvSpPr>
          <p:cNvPr id="3996" name="Google Shape;3996;p47"/>
          <p:cNvSpPr/>
          <p:nvPr/>
        </p:nvSpPr>
        <p:spPr>
          <a:xfrm>
            <a:off x="3686050" y="1948025"/>
            <a:ext cx="594300" cy="216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7" name="Google Shape;3997;p47"/>
          <p:cNvSpPr txBox="1"/>
          <p:nvPr>
            <p:ph type="title"/>
          </p:nvPr>
        </p:nvSpPr>
        <p:spPr>
          <a:xfrm>
            <a:off x="5032800" y="2676175"/>
            <a:ext cx="29760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Average Rating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3998" name="Google Shape;3998;p47"/>
          <p:cNvSpPr txBox="1"/>
          <p:nvPr/>
        </p:nvSpPr>
        <p:spPr>
          <a:xfrm>
            <a:off x="5093975" y="3186575"/>
            <a:ext cx="21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(valores entre 1 - 5)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9" name="Google Shape;3999;p47"/>
          <p:cNvSpPr txBox="1"/>
          <p:nvPr>
            <p:ph type="title"/>
          </p:nvPr>
        </p:nvSpPr>
        <p:spPr>
          <a:xfrm>
            <a:off x="4884200" y="1966474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p48"/>
          <p:cNvSpPr txBox="1"/>
          <p:nvPr>
            <p:ph type="title"/>
          </p:nvPr>
        </p:nvSpPr>
        <p:spPr>
          <a:xfrm>
            <a:off x="1618350" y="178675"/>
            <a:ext cx="39285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Prediciendo Rating del Vino</a:t>
            </a:r>
            <a:endParaRPr/>
          </a:p>
        </p:txBody>
      </p:sp>
      <p:sp>
        <p:nvSpPr>
          <p:cNvPr id="4005" name="Google Shape;4005;p48"/>
          <p:cNvSpPr txBox="1"/>
          <p:nvPr>
            <p:ph idx="4294967295" type="subTitle"/>
          </p:nvPr>
        </p:nvSpPr>
        <p:spPr>
          <a:xfrm>
            <a:off x="2670463" y="1383675"/>
            <a:ext cx="16071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R2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06" name="Google Shape;4006;p48"/>
          <p:cNvSpPr txBox="1"/>
          <p:nvPr>
            <p:ph idx="4294967295" type="title"/>
          </p:nvPr>
        </p:nvSpPr>
        <p:spPr>
          <a:xfrm flipH="1">
            <a:off x="2968797" y="1414875"/>
            <a:ext cx="1380000" cy="63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0.46</a:t>
            </a:r>
            <a:endParaRPr sz="2800">
              <a:solidFill>
                <a:srgbClr val="D56489"/>
              </a:solidFill>
            </a:endParaRPr>
          </a:p>
        </p:txBody>
      </p:sp>
      <p:cxnSp>
        <p:nvCxnSpPr>
          <p:cNvPr id="4007" name="Google Shape;4007;p48"/>
          <p:cNvCxnSpPr/>
          <p:nvPr/>
        </p:nvCxnSpPr>
        <p:spPr>
          <a:xfrm>
            <a:off x="3566413" y="1445325"/>
            <a:ext cx="0" cy="572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8" name="Google Shape;4008;p48"/>
          <p:cNvSpPr txBox="1"/>
          <p:nvPr/>
        </p:nvSpPr>
        <p:spPr>
          <a:xfrm>
            <a:off x="616625" y="4737407"/>
            <a:ext cx="7715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 precio es el mejor predictor del Rating del Vino.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09" name="Google Shape;40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134" y="2048475"/>
            <a:ext cx="2688926" cy="26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0" name="Google Shape;40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925" y="138250"/>
            <a:ext cx="3062652" cy="4684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1" name="Google Shape;4011;p48"/>
          <p:cNvCxnSpPr/>
          <p:nvPr/>
        </p:nvCxnSpPr>
        <p:spPr>
          <a:xfrm>
            <a:off x="5485450" y="1478675"/>
            <a:ext cx="0" cy="295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640074" y="1673350"/>
            <a:ext cx="4305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5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p49"/>
          <p:cNvSpPr txBox="1"/>
          <p:nvPr>
            <p:ph idx="4294967295" type="title"/>
          </p:nvPr>
        </p:nvSpPr>
        <p:spPr>
          <a:xfrm>
            <a:off x="5902830" y="1008400"/>
            <a:ext cx="2370000" cy="1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0</a:t>
            </a:r>
            <a:r>
              <a:rPr lang="en" sz="6000"/>
              <a:t>4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17" name="Google Shape;4017;p49"/>
          <p:cNvSpPr txBox="1"/>
          <p:nvPr>
            <p:ph type="title"/>
          </p:nvPr>
        </p:nvSpPr>
        <p:spPr>
          <a:xfrm>
            <a:off x="4346325" y="1920974"/>
            <a:ext cx="39729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Recomendación de vinos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50"/>
          <p:cNvSpPr txBox="1"/>
          <p:nvPr>
            <p:ph type="title"/>
          </p:nvPr>
        </p:nvSpPr>
        <p:spPr>
          <a:xfrm>
            <a:off x="-1868500" y="-348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</a:t>
            </a:r>
            <a:endParaRPr/>
          </a:p>
        </p:txBody>
      </p:sp>
      <p:sp>
        <p:nvSpPr>
          <p:cNvPr id="4023" name="Google Shape;4023;p50"/>
          <p:cNvSpPr txBox="1"/>
          <p:nvPr>
            <p:ph idx="4294967295" type="title"/>
          </p:nvPr>
        </p:nvSpPr>
        <p:spPr>
          <a:xfrm flipH="1">
            <a:off x="3033875" y="478975"/>
            <a:ext cx="8329800" cy="63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Features</a:t>
            </a:r>
            <a:endParaRPr sz="2100">
              <a:solidFill>
                <a:srgbClr val="F0ABBD"/>
              </a:solidFill>
            </a:endParaRPr>
          </a:p>
        </p:txBody>
      </p:sp>
      <p:sp>
        <p:nvSpPr>
          <p:cNvPr id="4024" name="Google Shape;4024;p50"/>
          <p:cNvSpPr txBox="1"/>
          <p:nvPr>
            <p:ph idx="4294967295" type="title"/>
          </p:nvPr>
        </p:nvSpPr>
        <p:spPr>
          <a:xfrm flipH="1">
            <a:off x="5352596" y="2206575"/>
            <a:ext cx="1380000" cy="63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100</a:t>
            </a:r>
            <a:endParaRPr sz="2800">
              <a:solidFill>
                <a:schemeClr val="accent5"/>
              </a:solidFill>
            </a:endParaRPr>
          </a:p>
        </p:txBody>
      </p:sp>
      <p:pic>
        <p:nvPicPr>
          <p:cNvPr id="4025" name="Google Shape;4025;p50"/>
          <p:cNvPicPr preferRelativeResize="0"/>
          <p:nvPr/>
        </p:nvPicPr>
        <p:blipFill rotWithShape="1">
          <a:blip r:embed="rId3">
            <a:alphaModFix/>
          </a:blip>
          <a:srcRect b="5258" l="0" r="0" t="0"/>
          <a:stretch/>
        </p:blipFill>
        <p:spPr>
          <a:xfrm>
            <a:off x="997475" y="1085875"/>
            <a:ext cx="5655949" cy="16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6" name="Google Shape;4026;p50"/>
          <p:cNvSpPr txBox="1"/>
          <p:nvPr>
            <p:ph idx="4294967295" type="title"/>
          </p:nvPr>
        </p:nvSpPr>
        <p:spPr>
          <a:xfrm flipH="1" rot="-5400493">
            <a:off x="-146700" y="1414202"/>
            <a:ext cx="2090400" cy="63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Comp. Ppales</a:t>
            </a:r>
            <a:endParaRPr sz="2400">
              <a:solidFill>
                <a:srgbClr val="F0ABBD"/>
              </a:solidFill>
            </a:endParaRPr>
          </a:p>
        </p:txBody>
      </p:sp>
      <p:sp>
        <p:nvSpPr>
          <p:cNvPr id="4027" name="Google Shape;4027;p50"/>
          <p:cNvSpPr/>
          <p:nvPr/>
        </p:nvSpPr>
        <p:spPr>
          <a:xfrm>
            <a:off x="2054575" y="1356075"/>
            <a:ext cx="691500" cy="2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028" name="Google Shape;4028;p50"/>
          <p:cNvSpPr/>
          <p:nvPr/>
        </p:nvSpPr>
        <p:spPr>
          <a:xfrm>
            <a:off x="4340575" y="1356075"/>
            <a:ext cx="691500" cy="2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029" name="Google Shape;4029;p50"/>
          <p:cNvSpPr/>
          <p:nvPr/>
        </p:nvSpPr>
        <p:spPr>
          <a:xfrm>
            <a:off x="1292575" y="1641775"/>
            <a:ext cx="691500" cy="2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030" name="Google Shape;4030;p50"/>
          <p:cNvSpPr/>
          <p:nvPr/>
        </p:nvSpPr>
        <p:spPr>
          <a:xfrm>
            <a:off x="2857500" y="1613550"/>
            <a:ext cx="691500" cy="2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031" name="Google Shape;4031;p50"/>
          <p:cNvSpPr/>
          <p:nvPr/>
        </p:nvSpPr>
        <p:spPr>
          <a:xfrm>
            <a:off x="3549000" y="1613550"/>
            <a:ext cx="691500" cy="2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032" name="Google Shape;4032;p50"/>
          <p:cNvSpPr/>
          <p:nvPr/>
        </p:nvSpPr>
        <p:spPr>
          <a:xfrm>
            <a:off x="5102575" y="2422875"/>
            <a:ext cx="691500" cy="2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033" name="Google Shape;4033;p50"/>
          <p:cNvSpPr txBox="1"/>
          <p:nvPr/>
        </p:nvSpPr>
        <p:spPr>
          <a:xfrm>
            <a:off x="6654850" y="12911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Intensity + Body</a:t>
            </a:r>
            <a:endParaRPr sz="1700"/>
          </a:p>
        </p:txBody>
      </p:sp>
      <p:sp>
        <p:nvSpPr>
          <p:cNvPr id="4034" name="Google Shape;4034;p50"/>
          <p:cNvSpPr txBox="1"/>
          <p:nvPr/>
        </p:nvSpPr>
        <p:spPr>
          <a:xfrm>
            <a:off x="6612475" y="16449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Oswald Medium"/>
                <a:ea typeface="Oswald Medium"/>
                <a:cs typeface="Oswald Medium"/>
                <a:sym typeface="Oswald Medium"/>
              </a:rPr>
              <a:t>Acidity </a:t>
            </a:r>
            <a:r>
              <a:rPr lang="en" sz="1700">
                <a:solidFill>
                  <a:schemeClr val="accent5"/>
                </a:solidFill>
                <a:latin typeface="Oswald Medium"/>
                <a:ea typeface="Oswald Medium"/>
                <a:cs typeface="Oswald Medium"/>
                <a:sym typeface="Oswald Medium"/>
              </a:rPr>
              <a:t>+ Sweetness + Tannin</a:t>
            </a:r>
            <a:endParaRPr sz="1700"/>
          </a:p>
        </p:txBody>
      </p:sp>
      <p:sp>
        <p:nvSpPr>
          <p:cNvPr id="4035" name="Google Shape;4035;p50"/>
          <p:cNvSpPr txBox="1"/>
          <p:nvPr/>
        </p:nvSpPr>
        <p:spPr>
          <a:xfrm>
            <a:off x="6705600" y="22860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Oswald Medium"/>
                <a:ea typeface="Oswald Medium"/>
                <a:cs typeface="Oswald Medium"/>
                <a:sym typeface="Oswald Medium"/>
              </a:rPr>
              <a:t>Average Rating</a:t>
            </a:r>
            <a:endParaRPr/>
          </a:p>
        </p:txBody>
      </p:sp>
      <p:sp>
        <p:nvSpPr>
          <p:cNvPr id="4036" name="Google Shape;4036;p50"/>
          <p:cNvSpPr txBox="1"/>
          <p:nvPr>
            <p:ph type="title"/>
          </p:nvPr>
        </p:nvSpPr>
        <p:spPr>
          <a:xfrm>
            <a:off x="-277375" y="3312825"/>
            <a:ext cx="4340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Distancia Coseno</a:t>
            </a:r>
            <a:endParaRPr sz="2900"/>
          </a:p>
        </p:txBody>
      </p:sp>
      <p:cxnSp>
        <p:nvCxnSpPr>
          <p:cNvPr id="4037" name="Google Shape;4037;p50"/>
          <p:cNvCxnSpPr/>
          <p:nvPr/>
        </p:nvCxnSpPr>
        <p:spPr>
          <a:xfrm rot="10800000">
            <a:off x="4494400" y="2988725"/>
            <a:ext cx="0" cy="13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8" name="Google Shape;4038;p50"/>
          <p:cNvCxnSpPr/>
          <p:nvPr/>
        </p:nvCxnSpPr>
        <p:spPr>
          <a:xfrm flipH="1">
            <a:off x="3196150" y="4308125"/>
            <a:ext cx="1305300" cy="7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9" name="Google Shape;4039;p50"/>
          <p:cNvCxnSpPr/>
          <p:nvPr/>
        </p:nvCxnSpPr>
        <p:spPr>
          <a:xfrm>
            <a:off x="4501450" y="4308125"/>
            <a:ext cx="1509900" cy="56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0" name="Google Shape;4040;p50"/>
          <p:cNvSpPr txBox="1"/>
          <p:nvPr/>
        </p:nvSpPr>
        <p:spPr>
          <a:xfrm>
            <a:off x="4516975" y="2840575"/>
            <a:ext cx="5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CP 1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1" name="Google Shape;4041;p50"/>
          <p:cNvSpPr txBox="1"/>
          <p:nvPr/>
        </p:nvSpPr>
        <p:spPr>
          <a:xfrm>
            <a:off x="5431375" y="4821775"/>
            <a:ext cx="5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CP 2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2" name="Google Shape;4042;p50"/>
          <p:cNvSpPr txBox="1"/>
          <p:nvPr/>
        </p:nvSpPr>
        <p:spPr>
          <a:xfrm>
            <a:off x="3373975" y="4821775"/>
            <a:ext cx="5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CP 3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43" name="Google Shape;40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000" y="3342000"/>
            <a:ext cx="205525" cy="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4" name="Google Shape;40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200" y="3037200"/>
            <a:ext cx="205525" cy="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5" name="Google Shape;40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00" y="3418200"/>
            <a:ext cx="205525" cy="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6" name="Google Shape;40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400" y="4027800"/>
            <a:ext cx="205525" cy="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7" name="Google Shape;40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800" y="3951600"/>
            <a:ext cx="205525" cy="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8" name="Google Shape;40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200" y="4027800"/>
            <a:ext cx="205525" cy="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9" name="Google Shape;40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000" y="3342000"/>
            <a:ext cx="205525" cy="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0" name="Google Shape;40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600" y="4485000"/>
            <a:ext cx="205525" cy="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1" name="Google Shape;40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475" y="3645963"/>
            <a:ext cx="205525" cy="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2" name="Google Shape;4052;p50"/>
          <p:cNvPicPr preferRelativeResize="0"/>
          <p:nvPr/>
        </p:nvPicPr>
        <p:blipFill rotWithShape="1">
          <a:blip r:embed="rId5">
            <a:alphaModFix/>
          </a:blip>
          <a:srcRect b="0" l="69213" r="3471" t="10913"/>
          <a:stretch/>
        </p:blipFill>
        <p:spPr>
          <a:xfrm>
            <a:off x="4483247" y="3777385"/>
            <a:ext cx="633901" cy="53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3" name="Google Shape;4053;p50"/>
          <p:cNvPicPr preferRelativeResize="0"/>
          <p:nvPr/>
        </p:nvPicPr>
        <p:blipFill rotWithShape="1">
          <a:blip r:embed="rId5">
            <a:alphaModFix/>
          </a:blip>
          <a:srcRect b="0" l="0" r="38145" t="0"/>
          <a:stretch/>
        </p:blipFill>
        <p:spPr>
          <a:xfrm>
            <a:off x="1066800" y="3777900"/>
            <a:ext cx="1499650" cy="6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4" name="Google Shape;4054;p50"/>
          <p:cNvSpPr txBox="1"/>
          <p:nvPr/>
        </p:nvSpPr>
        <p:spPr>
          <a:xfrm>
            <a:off x="4759675" y="3740200"/>
            <a:ext cx="2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5" name="Google Shape;4055;p50"/>
          <p:cNvSpPr txBox="1"/>
          <p:nvPr/>
        </p:nvSpPr>
        <p:spPr>
          <a:xfrm>
            <a:off x="4988275" y="4121200"/>
            <a:ext cx="2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56" name="Google Shape;40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800" y="4256400"/>
            <a:ext cx="205525" cy="2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1" name="Google Shape;4061;p51"/>
          <p:cNvPicPr preferRelativeResize="0"/>
          <p:nvPr/>
        </p:nvPicPr>
        <p:blipFill rotWithShape="1">
          <a:blip r:embed="rId3">
            <a:alphaModFix/>
          </a:blip>
          <a:srcRect b="0" l="-1470" r="1470" t="8324"/>
          <a:stretch/>
        </p:blipFill>
        <p:spPr>
          <a:xfrm>
            <a:off x="1142775" y="1360300"/>
            <a:ext cx="7294274" cy="31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2" name="Google Shape;4062;p51"/>
          <p:cNvSpPr txBox="1"/>
          <p:nvPr/>
        </p:nvSpPr>
        <p:spPr>
          <a:xfrm>
            <a:off x="412025" y="555450"/>
            <a:ext cx="804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Oswald Medium"/>
                <a:ea typeface="Oswald Medium"/>
                <a:cs typeface="Oswald Medium"/>
                <a:sym typeface="Oswald Medium"/>
              </a:rPr>
              <a:t>Recomendaciones de 10 vinos </a:t>
            </a:r>
            <a:r>
              <a:rPr lang="en" sz="17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Argentinos</a:t>
            </a:r>
            <a:r>
              <a:rPr lang="en" sz="1700">
                <a:solidFill>
                  <a:schemeClr val="accent5"/>
                </a:solidFill>
                <a:latin typeface="Oswald Medium"/>
                <a:ea typeface="Oswald Medium"/>
                <a:cs typeface="Oswald Medium"/>
                <a:sym typeface="Oswald Medium"/>
              </a:rPr>
              <a:t> basadas en el vino </a:t>
            </a:r>
            <a:r>
              <a:rPr lang="en" sz="17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Finca Pedriel</a:t>
            </a:r>
            <a:r>
              <a:rPr lang="en" sz="1700">
                <a:solidFill>
                  <a:schemeClr val="accent5"/>
                </a:solidFill>
                <a:latin typeface="Oswald Medium"/>
                <a:ea typeface="Oswald Medium"/>
                <a:cs typeface="Oswald Medium"/>
                <a:sym typeface="Oswald Medium"/>
              </a:rPr>
              <a:t> de </a:t>
            </a:r>
            <a:r>
              <a:rPr lang="en" sz="17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Bodega Norton</a:t>
            </a:r>
            <a:r>
              <a:rPr lang="en" sz="1700">
                <a:solidFill>
                  <a:schemeClr val="accent5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/>
          </a:p>
        </p:txBody>
      </p:sp>
      <p:sp>
        <p:nvSpPr>
          <p:cNvPr id="4063" name="Google Shape;4063;p51"/>
          <p:cNvSpPr txBox="1"/>
          <p:nvPr/>
        </p:nvSpPr>
        <p:spPr>
          <a:xfrm rot="-5400000">
            <a:off x="-650525" y="25724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Oswald Medium"/>
                <a:ea typeface="Oswald Medium"/>
                <a:cs typeface="Oswald Medium"/>
                <a:sym typeface="Oswald Medium"/>
              </a:rPr>
              <a:t>Menor distancia coseno</a:t>
            </a:r>
            <a:endParaRPr/>
          </a:p>
        </p:txBody>
      </p:sp>
      <p:cxnSp>
        <p:nvCxnSpPr>
          <p:cNvPr id="4064" name="Google Shape;4064;p51"/>
          <p:cNvCxnSpPr/>
          <p:nvPr/>
        </p:nvCxnSpPr>
        <p:spPr>
          <a:xfrm rot="10800000">
            <a:off x="1107725" y="1940375"/>
            <a:ext cx="0" cy="2412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p52"/>
          <p:cNvSpPr txBox="1"/>
          <p:nvPr>
            <p:ph idx="1" type="subTitle"/>
          </p:nvPr>
        </p:nvSpPr>
        <p:spPr>
          <a:xfrm>
            <a:off x="1236775" y="1576219"/>
            <a:ext cx="18933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¿Preguntas?</a:t>
            </a:r>
            <a:endParaRPr sz="23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70" name="Google Shape;4070;p52"/>
          <p:cNvSpPr/>
          <p:nvPr/>
        </p:nvSpPr>
        <p:spPr>
          <a:xfrm>
            <a:off x="5789750" y="365750"/>
            <a:ext cx="1838600" cy="4003479"/>
          </a:xfrm>
          <a:custGeom>
            <a:rect b="b" l="l" r="r" t="t"/>
            <a:pathLst>
              <a:path extrusionOk="0" h="208406" w="73544">
                <a:moveTo>
                  <a:pt x="10728" y="14880"/>
                </a:moveTo>
                <a:cubicBezTo>
                  <a:pt x="9334" y="14880"/>
                  <a:pt x="7948" y="15075"/>
                  <a:pt x="6582" y="15465"/>
                </a:cubicBezTo>
                <a:cubicBezTo>
                  <a:pt x="4974" y="15953"/>
                  <a:pt x="3413" y="16684"/>
                  <a:pt x="2048" y="17611"/>
                </a:cubicBezTo>
                <a:cubicBezTo>
                  <a:pt x="1414" y="18001"/>
                  <a:pt x="878" y="18537"/>
                  <a:pt x="439" y="19122"/>
                </a:cubicBezTo>
                <a:cubicBezTo>
                  <a:pt x="49" y="19610"/>
                  <a:pt x="0" y="20292"/>
                  <a:pt x="293" y="20828"/>
                </a:cubicBezTo>
                <a:cubicBezTo>
                  <a:pt x="521" y="21377"/>
                  <a:pt x="1092" y="21711"/>
                  <a:pt x="1644" y="21711"/>
                </a:cubicBezTo>
                <a:cubicBezTo>
                  <a:pt x="1681" y="21711"/>
                  <a:pt x="1719" y="21709"/>
                  <a:pt x="1756" y="21706"/>
                </a:cubicBezTo>
                <a:cubicBezTo>
                  <a:pt x="3023" y="21657"/>
                  <a:pt x="4242" y="21267"/>
                  <a:pt x="5266" y="20585"/>
                </a:cubicBezTo>
                <a:cubicBezTo>
                  <a:pt x="6826" y="19707"/>
                  <a:pt x="8484" y="18976"/>
                  <a:pt x="10190" y="18439"/>
                </a:cubicBezTo>
                <a:cubicBezTo>
                  <a:pt x="11383" y="18103"/>
                  <a:pt x="12539" y="17940"/>
                  <a:pt x="13660" y="17940"/>
                </a:cubicBezTo>
                <a:cubicBezTo>
                  <a:pt x="16435" y="17940"/>
                  <a:pt x="18994" y="18939"/>
                  <a:pt x="21355" y="20780"/>
                </a:cubicBezTo>
                <a:cubicBezTo>
                  <a:pt x="23013" y="22194"/>
                  <a:pt x="24476" y="23754"/>
                  <a:pt x="25694" y="25509"/>
                </a:cubicBezTo>
                <a:cubicBezTo>
                  <a:pt x="25743" y="25558"/>
                  <a:pt x="25841" y="25655"/>
                  <a:pt x="25889" y="25704"/>
                </a:cubicBezTo>
                <a:cubicBezTo>
                  <a:pt x="25694" y="25070"/>
                  <a:pt x="25451" y="24485"/>
                  <a:pt x="25061" y="23949"/>
                </a:cubicBezTo>
                <a:cubicBezTo>
                  <a:pt x="23744" y="21657"/>
                  <a:pt x="22038" y="19658"/>
                  <a:pt x="20039" y="18001"/>
                </a:cubicBezTo>
                <a:cubicBezTo>
                  <a:pt x="17991" y="16294"/>
                  <a:pt x="15456" y="15222"/>
                  <a:pt x="12823" y="15027"/>
                </a:cubicBezTo>
                <a:cubicBezTo>
                  <a:pt x="12124" y="14929"/>
                  <a:pt x="11425" y="14880"/>
                  <a:pt x="10728" y="14880"/>
                </a:cubicBezTo>
                <a:close/>
                <a:moveTo>
                  <a:pt x="69074" y="29106"/>
                </a:moveTo>
                <a:cubicBezTo>
                  <a:pt x="66234" y="29106"/>
                  <a:pt x="61166" y="32861"/>
                  <a:pt x="60457" y="35699"/>
                </a:cubicBezTo>
                <a:cubicBezTo>
                  <a:pt x="63041" y="33164"/>
                  <a:pt x="66210" y="32432"/>
                  <a:pt x="69525" y="31993"/>
                </a:cubicBezTo>
                <a:cubicBezTo>
                  <a:pt x="70354" y="31896"/>
                  <a:pt x="71524" y="31652"/>
                  <a:pt x="71427" y="30433"/>
                </a:cubicBezTo>
                <a:cubicBezTo>
                  <a:pt x="71280" y="29214"/>
                  <a:pt x="70208" y="29166"/>
                  <a:pt x="69330" y="29117"/>
                </a:cubicBezTo>
                <a:cubicBezTo>
                  <a:pt x="69247" y="29110"/>
                  <a:pt x="69161" y="29106"/>
                  <a:pt x="69074" y="29106"/>
                </a:cubicBezTo>
                <a:close/>
                <a:moveTo>
                  <a:pt x="54284" y="0"/>
                </a:moveTo>
                <a:cubicBezTo>
                  <a:pt x="54077" y="0"/>
                  <a:pt x="53870" y="51"/>
                  <a:pt x="53680" y="156"/>
                </a:cubicBezTo>
                <a:cubicBezTo>
                  <a:pt x="52607" y="644"/>
                  <a:pt x="51681" y="1375"/>
                  <a:pt x="51047" y="2350"/>
                </a:cubicBezTo>
                <a:cubicBezTo>
                  <a:pt x="47586" y="6543"/>
                  <a:pt x="45099" y="11516"/>
                  <a:pt x="43880" y="16831"/>
                </a:cubicBezTo>
                <a:cubicBezTo>
                  <a:pt x="43441" y="18830"/>
                  <a:pt x="43149" y="20828"/>
                  <a:pt x="43051" y="22827"/>
                </a:cubicBezTo>
                <a:cubicBezTo>
                  <a:pt x="42759" y="27410"/>
                  <a:pt x="43246" y="31993"/>
                  <a:pt x="44563" y="36430"/>
                </a:cubicBezTo>
                <a:cubicBezTo>
                  <a:pt x="44611" y="36674"/>
                  <a:pt x="44709" y="36918"/>
                  <a:pt x="44904" y="37064"/>
                </a:cubicBezTo>
                <a:cubicBezTo>
                  <a:pt x="44806" y="36528"/>
                  <a:pt x="44709" y="35991"/>
                  <a:pt x="44563" y="35455"/>
                </a:cubicBezTo>
                <a:cubicBezTo>
                  <a:pt x="43783" y="32188"/>
                  <a:pt x="43441" y="28824"/>
                  <a:pt x="43588" y="25509"/>
                </a:cubicBezTo>
                <a:cubicBezTo>
                  <a:pt x="43783" y="20828"/>
                  <a:pt x="45099" y="16245"/>
                  <a:pt x="47488" y="12199"/>
                </a:cubicBezTo>
                <a:cubicBezTo>
                  <a:pt x="48902" y="9761"/>
                  <a:pt x="50657" y="7518"/>
                  <a:pt x="52656" y="5519"/>
                </a:cubicBezTo>
                <a:cubicBezTo>
                  <a:pt x="53534" y="4739"/>
                  <a:pt x="54314" y="3813"/>
                  <a:pt x="54948" y="2887"/>
                </a:cubicBezTo>
                <a:cubicBezTo>
                  <a:pt x="55191" y="2497"/>
                  <a:pt x="55338" y="2155"/>
                  <a:pt x="55484" y="1765"/>
                </a:cubicBezTo>
                <a:cubicBezTo>
                  <a:pt x="55679" y="1229"/>
                  <a:pt x="55533" y="595"/>
                  <a:pt x="55045" y="254"/>
                </a:cubicBezTo>
                <a:cubicBezTo>
                  <a:pt x="54824" y="88"/>
                  <a:pt x="54555" y="0"/>
                  <a:pt x="54284" y="0"/>
                </a:cubicBezTo>
                <a:close/>
                <a:moveTo>
                  <a:pt x="48521" y="28736"/>
                </a:moveTo>
                <a:cubicBezTo>
                  <a:pt x="48101" y="28736"/>
                  <a:pt x="47627" y="29060"/>
                  <a:pt x="47195" y="29799"/>
                </a:cubicBezTo>
                <a:cubicBezTo>
                  <a:pt x="46269" y="31408"/>
                  <a:pt x="46415" y="33359"/>
                  <a:pt x="46757" y="35114"/>
                </a:cubicBezTo>
                <a:cubicBezTo>
                  <a:pt x="46850" y="35580"/>
                  <a:pt x="47254" y="38448"/>
                  <a:pt x="47886" y="38448"/>
                </a:cubicBezTo>
                <a:cubicBezTo>
                  <a:pt x="47915" y="38448"/>
                  <a:pt x="47945" y="38442"/>
                  <a:pt x="47976" y="38429"/>
                </a:cubicBezTo>
                <a:cubicBezTo>
                  <a:pt x="48512" y="38185"/>
                  <a:pt x="49048" y="35845"/>
                  <a:pt x="49194" y="35016"/>
                </a:cubicBezTo>
                <a:cubicBezTo>
                  <a:pt x="49243" y="34821"/>
                  <a:pt x="49292" y="34480"/>
                  <a:pt x="49389" y="34041"/>
                </a:cubicBezTo>
                <a:cubicBezTo>
                  <a:pt x="49633" y="32822"/>
                  <a:pt x="49779" y="31603"/>
                  <a:pt x="49682" y="30336"/>
                </a:cubicBezTo>
                <a:cubicBezTo>
                  <a:pt x="49569" y="29348"/>
                  <a:pt x="49097" y="28736"/>
                  <a:pt x="48521" y="28736"/>
                </a:cubicBezTo>
                <a:close/>
                <a:moveTo>
                  <a:pt x="57239" y="57151"/>
                </a:moveTo>
                <a:lnTo>
                  <a:pt x="57239" y="57151"/>
                </a:lnTo>
                <a:cubicBezTo>
                  <a:pt x="58080" y="58966"/>
                  <a:pt x="58892" y="60802"/>
                  <a:pt x="59668" y="62656"/>
                </a:cubicBezTo>
                <a:lnTo>
                  <a:pt x="59668" y="62656"/>
                </a:lnTo>
                <a:lnTo>
                  <a:pt x="58642" y="61275"/>
                </a:lnTo>
                <a:lnTo>
                  <a:pt x="58642" y="61275"/>
                </a:lnTo>
                <a:cubicBezTo>
                  <a:pt x="58177" y="59901"/>
                  <a:pt x="57708" y="58527"/>
                  <a:pt x="57239" y="57151"/>
                </a:cubicBezTo>
                <a:close/>
                <a:moveTo>
                  <a:pt x="61121" y="64612"/>
                </a:moveTo>
                <a:cubicBezTo>
                  <a:pt x="61292" y="64836"/>
                  <a:pt x="61461" y="65063"/>
                  <a:pt x="61627" y="65293"/>
                </a:cubicBezTo>
                <a:lnTo>
                  <a:pt x="61121" y="64612"/>
                </a:lnTo>
                <a:close/>
                <a:moveTo>
                  <a:pt x="61444" y="13313"/>
                </a:moveTo>
                <a:cubicBezTo>
                  <a:pt x="60730" y="13313"/>
                  <a:pt x="60031" y="13460"/>
                  <a:pt x="59531" y="13710"/>
                </a:cubicBezTo>
                <a:cubicBezTo>
                  <a:pt x="57873" y="14539"/>
                  <a:pt x="56751" y="16294"/>
                  <a:pt x="55923" y="17903"/>
                </a:cubicBezTo>
                <a:cubicBezTo>
                  <a:pt x="54167" y="21267"/>
                  <a:pt x="53144" y="25070"/>
                  <a:pt x="52364" y="28776"/>
                </a:cubicBezTo>
                <a:cubicBezTo>
                  <a:pt x="51145" y="34382"/>
                  <a:pt x="51047" y="40233"/>
                  <a:pt x="52022" y="45889"/>
                </a:cubicBezTo>
                <a:cubicBezTo>
                  <a:pt x="52315" y="47449"/>
                  <a:pt x="52900" y="48960"/>
                  <a:pt x="53046" y="50520"/>
                </a:cubicBezTo>
                <a:cubicBezTo>
                  <a:pt x="53145" y="51638"/>
                  <a:pt x="52903" y="52402"/>
                  <a:pt x="52357" y="52817"/>
                </a:cubicBezTo>
                <a:lnTo>
                  <a:pt x="52357" y="52817"/>
                </a:lnTo>
                <a:lnTo>
                  <a:pt x="47390" y="46132"/>
                </a:lnTo>
                <a:cubicBezTo>
                  <a:pt x="46659" y="45401"/>
                  <a:pt x="45928" y="44621"/>
                  <a:pt x="45245" y="43792"/>
                </a:cubicBezTo>
                <a:cubicBezTo>
                  <a:pt x="42174" y="40379"/>
                  <a:pt x="39736" y="36479"/>
                  <a:pt x="38029" y="32237"/>
                </a:cubicBezTo>
                <a:cubicBezTo>
                  <a:pt x="37298" y="30482"/>
                  <a:pt x="36859" y="28581"/>
                  <a:pt x="36811" y="26679"/>
                </a:cubicBezTo>
                <a:cubicBezTo>
                  <a:pt x="36908" y="25119"/>
                  <a:pt x="37152" y="23608"/>
                  <a:pt x="37542" y="22145"/>
                </a:cubicBezTo>
                <a:cubicBezTo>
                  <a:pt x="37883" y="21170"/>
                  <a:pt x="38078" y="20146"/>
                  <a:pt x="38078" y="19171"/>
                </a:cubicBezTo>
                <a:cubicBezTo>
                  <a:pt x="37971" y="17882"/>
                  <a:pt x="37127" y="17092"/>
                  <a:pt x="36107" y="17092"/>
                </a:cubicBezTo>
                <a:cubicBezTo>
                  <a:pt x="35738" y="17092"/>
                  <a:pt x="35346" y="17196"/>
                  <a:pt x="34958" y="17416"/>
                </a:cubicBezTo>
                <a:cubicBezTo>
                  <a:pt x="33300" y="18342"/>
                  <a:pt x="32228" y="20048"/>
                  <a:pt x="32130" y="21901"/>
                </a:cubicBezTo>
                <a:cubicBezTo>
                  <a:pt x="31740" y="25753"/>
                  <a:pt x="33105" y="29068"/>
                  <a:pt x="35104" y="32188"/>
                </a:cubicBezTo>
                <a:cubicBezTo>
                  <a:pt x="36713" y="34675"/>
                  <a:pt x="38468" y="37015"/>
                  <a:pt x="40175" y="39404"/>
                </a:cubicBezTo>
                <a:cubicBezTo>
                  <a:pt x="40467" y="39746"/>
                  <a:pt x="40711" y="40136"/>
                  <a:pt x="40857" y="40574"/>
                </a:cubicBezTo>
                <a:cubicBezTo>
                  <a:pt x="40979" y="41101"/>
                  <a:pt x="40798" y="41391"/>
                  <a:pt x="40370" y="41391"/>
                </a:cubicBezTo>
                <a:cubicBezTo>
                  <a:pt x="40283" y="41391"/>
                  <a:pt x="40185" y="41379"/>
                  <a:pt x="40077" y="41354"/>
                </a:cubicBezTo>
                <a:cubicBezTo>
                  <a:pt x="39346" y="41111"/>
                  <a:pt x="38615" y="40721"/>
                  <a:pt x="38029" y="40184"/>
                </a:cubicBezTo>
                <a:cubicBezTo>
                  <a:pt x="36518" y="38917"/>
                  <a:pt x="35055" y="37600"/>
                  <a:pt x="33593" y="36284"/>
                </a:cubicBezTo>
                <a:cubicBezTo>
                  <a:pt x="32276" y="35016"/>
                  <a:pt x="30667" y="34041"/>
                  <a:pt x="28961" y="33456"/>
                </a:cubicBezTo>
                <a:cubicBezTo>
                  <a:pt x="28702" y="33341"/>
                  <a:pt x="28435" y="33285"/>
                  <a:pt x="28174" y="33285"/>
                </a:cubicBezTo>
                <a:cubicBezTo>
                  <a:pt x="27551" y="33285"/>
                  <a:pt x="26965" y="33603"/>
                  <a:pt x="26621" y="34187"/>
                </a:cubicBezTo>
                <a:cubicBezTo>
                  <a:pt x="26084" y="34870"/>
                  <a:pt x="25792" y="35748"/>
                  <a:pt x="25743" y="36625"/>
                </a:cubicBezTo>
                <a:cubicBezTo>
                  <a:pt x="25646" y="37942"/>
                  <a:pt x="26426" y="38819"/>
                  <a:pt x="27401" y="39502"/>
                </a:cubicBezTo>
                <a:cubicBezTo>
                  <a:pt x="28278" y="40087"/>
                  <a:pt x="29254" y="40477"/>
                  <a:pt x="30229" y="40721"/>
                </a:cubicBezTo>
                <a:cubicBezTo>
                  <a:pt x="32959" y="41403"/>
                  <a:pt x="35738" y="42086"/>
                  <a:pt x="38420" y="42768"/>
                </a:cubicBezTo>
                <a:cubicBezTo>
                  <a:pt x="40126" y="43110"/>
                  <a:pt x="41686" y="43841"/>
                  <a:pt x="43051" y="44865"/>
                </a:cubicBezTo>
                <a:cubicBezTo>
                  <a:pt x="44130" y="45712"/>
                  <a:pt x="44235" y="46834"/>
                  <a:pt x="43462" y="47580"/>
                </a:cubicBezTo>
                <a:lnTo>
                  <a:pt x="43462" y="47580"/>
                </a:lnTo>
                <a:cubicBezTo>
                  <a:pt x="42003" y="45998"/>
                  <a:pt x="40413" y="44546"/>
                  <a:pt x="38517" y="43402"/>
                </a:cubicBezTo>
                <a:cubicBezTo>
                  <a:pt x="37591" y="42817"/>
                  <a:pt x="36567" y="42427"/>
                  <a:pt x="35543" y="42232"/>
                </a:cubicBezTo>
                <a:cubicBezTo>
                  <a:pt x="35429" y="42204"/>
                  <a:pt x="35313" y="42190"/>
                  <a:pt x="35198" y="42190"/>
                </a:cubicBezTo>
                <a:cubicBezTo>
                  <a:pt x="34722" y="42190"/>
                  <a:pt x="34258" y="42424"/>
                  <a:pt x="33983" y="42817"/>
                </a:cubicBezTo>
                <a:cubicBezTo>
                  <a:pt x="33739" y="43402"/>
                  <a:pt x="33934" y="44036"/>
                  <a:pt x="34422" y="44377"/>
                </a:cubicBezTo>
                <a:cubicBezTo>
                  <a:pt x="35445" y="45206"/>
                  <a:pt x="36518" y="45986"/>
                  <a:pt x="37591" y="46718"/>
                </a:cubicBezTo>
                <a:cubicBezTo>
                  <a:pt x="38418" y="47247"/>
                  <a:pt x="39245" y="47771"/>
                  <a:pt x="40062" y="48331"/>
                </a:cubicBezTo>
                <a:lnTo>
                  <a:pt x="40062" y="48331"/>
                </a:lnTo>
                <a:cubicBezTo>
                  <a:pt x="39047" y="48255"/>
                  <a:pt x="38038" y="48085"/>
                  <a:pt x="37054" y="47839"/>
                </a:cubicBezTo>
                <a:cubicBezTo>
                  <a:pt x="35803" y="47593"/>
                  <a:pt x="34541" y="47470"/>
                  <a:pt x="33284" y="47470"/>
                </a:cubicBezTo>
                <a:cubicBezTo>
                  <a:pt x="31797" y="47470"/>
                  <a:pt x="30316" y="47642"/>
                  <a:pt x="28864" y="47985"/>
                </a:cubicBezTo>
                <a:cubicBezTo>
                  <a:pt x="28376" y="48083"/>
                  <a:pt x="27937" y="48229"/>
                  <a:pt x="27547" y="48521"/>
                </a:cubicBezTo>
                <a:cubicBezTo>
                  <a:pt x="27157" y="48716"/>
                  <a:pt x="27108" y="49302"/>
                  <a:pt x="27547" y="49545"/>
                </a:cubicBezTo>
                <a:cubicBezTo>
                  <a:pt x="27779" y="49777"/>
                  <a:pt x="28132" y="49917"/>
                  <a:pt x="28487" y="49917"/>
                </a:cubicBezTo>
                <a:cubicBezTo>
                  <a:pt x="28581" y="49917"/>
                  <a:pt x="28674" y="49907"/>
                  <a:pt x="28766" y="49887"/>
                </a:cubicBezTo>
                <a:cubicBezTo>
                  <a:pt x="29400" y="49740"/>
                  <a:pt x="30082" y="49594"/>
                  <a:pt x="30765" y="49399"/>
                </a:cubicBezTo>
                <a:cubicBezTo>
                  <a:pt x="31990" y="49110"/>
                  <a:pt x="33246" y="48962"/>
                  <a:pt x="34504" y="48962"/>
                </a:cubicBezTo>
                <a:cubicBezTo>
                  <a:pt x="36000" y="48962"/>
                  <a:pt x="37499" y="49170"/>
                  <a:pt x="38956" y="49594"/>
                </a:cubicBezTo>
                <a:cubicBezTo>
                  <a:pt x="40566" y="50014"/>
                  <a:pt x="42143" y="50568"/>
                  <a:pt x="43659" y="51251"/>
                </a:cubicBezTo>
                <a:lnTo>
                  <a:pt x="43659" y="51251"/>
                </a:lnTo>
                <a:cubicBezTo>
                  <a:pt x="43998" y="51588"/>
                  <a:pt x="44332" y="51945"/>
                  <a:pt x="44660" y="52324"/>
                </a:cubicBezTo>
                <a:cubicBezTo>
                  <a:pt x="43588" y="52305"/>
                  <a:pt x="42533" y="52287"/>
                  <a:pt x="41493" y="52287"/>
                </a:cubicBezTo>
                <a:cubicBezTo>
                  <a:pt x="37337" y="52287"/>
                  <a:pt x="33437" y="52568"/>
                  <a:pt x="29692" y="54128"/>
                </a:cubicBezTo>
                <a:cubicBezTo>
                  <a:pt x="33788" y="53446"/>
                  <a:pt x="37932" y="53690"/>
                  <a:pt x="42076" y="53397"/>
                </a:cubicBezTo>
                <a:cubicBezTo>
                  <a:pt x="42290" y="53385"/>
                  <a:pt x="42498" y="53379"/>
                  <a:pt x="42702" y="53379"/>
                </a:cubicBezTo>
                <a:cubicBezTo>
                  <a:pt x="45756" y="53379"/>
                  <a:pt x="47738" y="54747"/>
                  <a:pt x="49292" y="57444"/>
                </a:cubicBezTo>
                <a:cubicBezTo>
                  <a:pt x="55630" y="68609"/>
                  <a:pt x="58750" y="80554"/>
                  <a:pt x="57337" y="93425"/>
                </a:cubicBezTo>
                <a:cubicBezTo>
                  <a:pt x="56849" y="97569"/>
                  <a:pt x="55289" y="101470"/>
                  <a:pt x="51827" y="104200"/>
                </a:cubicBezTo>
                <a:cubicBezTo>
                  <a:pt x="49039" y="106380"/>
                  <a:pt x="45911" y="107067"/>
                  <a:pt x="42653" y="107067"/>
                </a:cubicBezTo>
                <a:cubicBezTo>
                  <a:pt x="41467" y="107067"/>
                  <a:pt x="40264" y="106976"/>
                  <a:pt x="39053" y="106833"/>
                </a:cubicBezTo>
                <a:cubicBezTo>
                  <a:pt x="35299" y="106394"/>
                  <a:pt x="31886" y="104687"/>
                  <a:pt x="28230" y="103956"/>
                </a:cubicBezTo>
                <a:cubicBezTo>
                  <a:pt x="27157" y="103757"/>
                  <a:pt x="26327" y="103637"/>
                  <a:pt x="25701" y="103637"/>
                </a:cubicBezTo>
                <a:cubicBezTo>
                  <a:pt x="23880" y="103637"/>
                  <a:pt x="23786" y="104650"/>
                  <a:pt x="24476" y="107662"/>
                </a:cubicBezTo>
                <a:cubicBezTo>
                  <a:pt x="25012" y="110002"/>
                  <a:pt x="25646" y="112293"/>
                  <a:pt x="26280" y="114829"/>
                </a:cubicBezTo>
                <a:cubicBezTo>
                  <a:pt x="23500" y="114244"/>
                  <a:pt x="20673" y="114487"/>
                  <a:pt x="19698" y="111123"/>
                </a:cubicBezTo>
                <a:cubicBezTo>
                  <a:pt x="19464" y="110281"/>
                  <a:pt x="19544" y="108677"/>
                  <a:pt x="18389" y="108677"/>
                </a:cubicBezTo>
                <a:cubicBezTo>
                  <a:pt x="18340" y="108677"/>
                  <a:pt x="18288" y="108679"/>
                  <a:pt x="18235" y="108685"/>
                </a:cubicBezTo>
                <a:cubicBezTo>
                  <a:pt x="17211" y="108832"/>
                  <a:pt x="17309" y="110441"/>
                  <a:pt x="17162" y="111513"/>
                </a:cubicBezTo>
                <a:cubicBezTo>
                  <a:pt x="17162" y="111659"/>
                  <a:pt x="17065" y="111806"/>
                  <a:pt x="17065" y="112001"/>
                </a:cubicBezTo>
                <a:cubicBezTo>
                  <a:pt x="12774" y="92889"/>
                  <a:pt x="18722" y="75142"/>
                  <a:pt x="24378" y="57346"/>
                </a:cubicBezTo>
                <a:lnTo>
                  <a:pt x="24378" y="57346"/>
                </a:lnTo>
                <a:cubicBezTo>
                  <a:pt x="23305" y="57785"/>
                  <a:pt x="23110" y="58711"/>
                  <a:pt x="22818" y="59491"/>
                </a:cubicBezTo>
                <a:cubicBezTo>
                  <a:pt x="20624" y="65001"/>
                  <a:pt x="18820" y="70608"/>
                  <a:pt x="17406" y="76312"/>
                </a:cubicBezTo>
                <a:cubicBezTo>
                  <a:pt x="14676" y="86794"/>
                  <a:pt x="13067" y="97423"/>
                  <a:pt x="14773" y="108295"/>
                </a:cubicBezTo>
                <a:cubicBezTo>
                  <a:pt x="16993" y="122304"/>
                  <a:pt x="26446" y="130307"/>
                  <a:pt x="40140" y="130307"/>
                </a:cubicBezTo>
                <a:cubicBezTo>
                  <a:pt x="40887" y="130307"/>
                  <a:pt x="41646" y="130283"/>
                  <a:pt x="42417" y="130235"/>
                </a:cubicBezTo>
                <a:cubicBezTo>
                  <a:pt x="48756" y="129796"/>
                  <a:pt x="54362" y="127700"/>
                  <a:pt x="59140" y="123361"/>
                </a:cubicBezTo>
                <a:lnTo>
                  <a:pt x="59140" y="123361"/>
                </a:lnTo>
                <a:cubicBezTo>
                  <a:pt x="54606" y="129016"/>
                  <a:pt x="48609" y="131503"/>
                  <a:pt x="41589" y="131990"/>
                </a:cubicBezTo>
                <a:cubicBezTo>
                  <a:pt x="41426" y="132001"/>
                  <a:pt x="41263" y="132004"/>
                  <a:pt x="41098" y="132004"/>
                </a:cubicBezTo>
                <a:cubicBezTo>
                  <a:pt x="40603" y="132004"/>
                  <a:pt x="40098" y="131970"/>
                  <a:pt x="39586" y="131970"/>
                </a:cubicBezTo>
                <a:cubicBezTo>
                  <a:pt x="38635" y="131970"/>
                  <a:pt x="37658" y="132089"/>
                  <a:pt x="36664" y="132771"/>
                </a:cubicBezTo>
                <a:cubicBezTo>
                  <a:pt x="38791" y="133834"/>
                  <a:pt x="40796" y="134535"/>
                  <a:pt x="42919" y="134535"/>
                </a:cubicBezTo>
                <a:cubicBezTo>
                  <a:pt x="43814" y="134535"/>
                  <a:pt x="44730" y="134410"/>
                  <a:pt x="45684" y="134136"/>
                </a:cubicBezTo>
                <a:cubicBezTo>
                  <a:pt x="50511" y="132722"/>
                  <a:pt x="54850" y="129991"/>
                  <a:pt x="58214" y="126237"/>
                </a:cubicBezTo>
                <a:cubicBezTo>
                  <a:pt x="60506" y="123751"/>
                  <a:pt x="62895" y="121167"/>
                  <a:pt x="64260" y="117998"/>
                </a:cubicBezTo>
                <a:cubicBezTo>
                  <a:pt x="65625" y="114731"/>
                  <a:pt x="65722" y="110684"/>
                  <a:pt x="66015" y="107223"/>
                </a:cubicBezTo>
                <a:cubicBezTo>
                  <a:pt x="66795" y="99032"/>
                  <a:pt x="66356" y="90743"/>
                  <a:pt x="64796" y="82650"/>
                </a:cubicBezTo>
                <a:cubicBezTo>
                  <a:pt x="63338" y="75634"/>
                  <a:pt x="61178" y="68809"/>
                  <a:pt x="58884" y="61995"/>
                </a:cubicBezTo>
                <a:lnTo>
                  <a:pt x="58884" y="61995"/>
                </a:lnTo>
                <a:cubicBezTo>
                  <a:pt x="59202" y="62330"/>
                  <a:pt x="59515" y="62673"/>
                  <a:pt x="59821" y="63024"/>
                </a:cubicBezTo>
                <a:lnTo>
                  <a:pt x="59821" y="63024"/>
                </a:lnTo>
                <a:cubicBezTo>
                  <a:pt x="65483" y="76655"/>
                  <a:pt x="69188" y="91280"/>
                  <a:pt x="68209" y="106053"/>
                </a:cubicBezTo>
                <a:cubicBezTo>
                  <a:pt x="69623" y="100153"/>
                  <a:pt x="69282" y="94351"/>
                  <a:pt x="68453" y="88501"/>
                </a:cubicBezTo>
                <a:cubicBezTo>
                  <a:pt x="67039" y="77872"/>
                  <a:pt x="63431" y="67926"/>
                  <a:pt x="59287" y="58126"/>
                </a:cubicBezTo>
                <a:cubicBezTo>
                  <a:pt x="58848" y="57151"/>
                  <a:pt x="58507" y="56030"/>
                  <a:pt x="57532" y="55493"/>
                </a:cubicBezTo>
                <a:cubicBezTo>
                  <a:pt x="56020" y="54665"/>
                  <a:pt x="56215" y="53494"/>
                  <a:pt x="56751" y="52276"/>
                </a:cubicBezTo>
                <a:cubicBezTo>
                  <a:pt x="57532" y="50228"/>
                  <a:pt x="59433" y="48814"/>
                  <a:pt x="61627" y="48570"/>
                </a:cubicBezTo>
                <a:cubicBezTo>
                  <a:pt x="62109" y="48517"/>
                  <a:pt x="62585" y="48488"/>
                  <a:pt x="63052" y="48488"/>
                </a:cubicBezTo>
                <a:cubicBezTo>
                  <a:pt x="65135" y="48488"/>
                  <a:pt x="67046" y="49065"/>
                  <a:pt x="68599" y="50618"/>
                </a:cubicBezTo>
                <a:cubicBezTo>
                  <a:pt x="69143" y="51162"/>
                  <a:pt x="71258" y="52285"/>
                  <a:pt x="72441" y="52285"/>
                </a:cubicBezTo>
                <a:cubicBezTo>
                  <a:pt x="73168" y="52285"/>
                  <a:pt x="73544" y="51861"/>
                  <a:pt x="72987" y="50618"/>
                </a:cubicBezTo>
                <a:cubicBezTo>
                  <a:pt x="71134" y="46376"/>
                  <a:pt x="63772" y="46815"/>
                  <a:pt x="60067" y="46425"/>
                </a:cubicBezTo>
                <a:cubicBezTo>
                  <a:pt x="59092" y="46279"/>
                  <a:pt x="57580" y="46718"/>
                  <a:pt x="57483" y="45206"/>
                </a:cubicBezTo>
                <a:cubicBezTo>
                  <a:pt x="57385" y="43841"/>
                  <a:pt x="58702" y="43353"/>
                  <a:pt x="59774" y="42915"/>
                </a:cubicBezTo>
                <a:cubicBezTo>
                  <a:pt x="60273" y="42701"/>
                  <a:pt x="60794" y="42591"/>
                  <a:pt x="61316" y="42591"/>
                </a:cubicBezTo>
                <a:cubicBezTo>
                  <a:pt x="61867" y="42591"/>
                  <a:pt x="62418" y="42713"/>
                  <a:pt x="62943" y="42963"/>
                </a:cubicBezTo>
                <a:cubicBezTo>
                  <a:pt x="63577" y="43353"/>
                  <a:pt x="64309" y="43548"/>
                  <a:pt x="65040" y="43548"/>
                </a:cubicBezTo>
                <a:cubicBezTo>
                  <a:pt x="65966" y="43500"/>
                  <a:pt x="67039" y="43402"/>
                  <a:pt x="67185" y="42281"/>
                </a:cubicBezTo>
                <a:cubicBezTo>
                  <a:pt x="67283" y="41111"/>
                  <a:pt x="66405" y="40623"/>
                  <a:pt x="65284" y="40428"/>
                </a:cubicBezTo>
                <a:cubicBezTo>
                  <a:pt x="64808" y="40365"/>
                  <a:pt x="64332" y="40334"/>
                  <a:pt x="63858" y="40334"/>
                </a:cubicBezTo>
                <a:cubicBezTo>
                  <a:pt x="61762" y="40334"/>
                  <a:pt x="59720" y="40950"/>
                  <a:pt x="57970" y="42183"/>
                </a:cubicBezTo>
                <a:cubicBezTo>
                  <a:pt x="57178" y="42724"/>
                  <a:pt x="56332" y="43397"/>
                  <a:pt x="55374" y="43397"/>
                </a:cubicBezTo>
                <a:cubicBezTo>
                  <a:pt x="55035" y="43397"/>
                  <a:pt x="54683" y="43313"/>
                  <a:pt x="54314" y="43110"/>
                </a:cubicBezTo>
                <a:cubicBezTo>
                  <a:pt x="52900" y="42281"/>
                  <a:pt x="53192" y="40769"/>
                  <a:pt x="53192" y="39502"/>
                </a:cubicBezTo>
                <a:cubicBezTo>
                  <a:pt x="53144" y="31750"/>
                  <a:pt x="58945" y="25899"/>
                  <a:pt x="62651" y="19610"/>
                </a:cubicBezTo>
                <a:cubicBezTo>
                  <a:pt x="63382" y="18342"/>
                  <a:pt x="64601" y="16831"/>
                  <a:pt x="64406" y="15270"/>
                </a:cubicBezTo>
                <a:cubicBezTo>
                  <a:pt x="64246" y="13859"/>
                  <a:pt x="62818" y="13313"/>
                  <a:pt x="61444" y="13313"/>
                </a:cubicBezTo>
                <a:close/>
                <a:moveTo>
                  <a:pt x="35836" y="135550"/>
                </a:moveTo>
                <a:lnTo>
                  <a:pt x="35836" y="135550"/>
                </a:lnTo>
                <a:cubicBezTo>
                  <a:pt x="37152" y="138036"/>
                  <a:pt x="39005" y="139645"/>
                  <a:pt x="39151" y="142083"/>
                </a:cubicBezTo>
                <a:cubicBezTo>
                  <a:pt x="39248" y="144228"/>
                  <a:pt x="39541" y="146373"/>
                  <a:pt x="39541" y="148518"/>
                </a:cubicBezTo>
                <a:cubicBezTo>
                  <a:pt x="39590" y="161780"/>
                  <a:pt x="39638" y="174993"/>
                  <a:pt x="39200" y="188254"/>
                </a:cubicBezTo>
                <a:cubicBezTo>
                  <a:pt x="39005" y="193032"/>
                  <a:pt x="37249" y="196152"/>
                  <a:pt x="32715" y="197664"/>
                </a:cubicBezTo>
                <a:cubicBezTo>
                  <a:pt x="31399" y="198103"/>
                  <a:pt x="30082" y="198590"/>
                  <a:pt x="28717" y="199029"/>
                </a:cubicBezTo>
                <a:cubicBezTo>
                  <a:pt x="26913" y="199663"/>
                  <a:pt x="25158" y="200248"/>
                  <a:pt x="23354" y="200930"/>
                </a:cubicBezTo>
                <a:cubicBezTo>
                  <a:pt x="22574" y="201223"/>
                  <a:pt x="21697" y="201515"/>
                  <a:pt x="21648" y="202490"/>
                </a:cubicBezTo>
                <a:cubicBezTo>
                  <a:pt x="21550" y="203612"/>
                  <a:pt x="22525" y="204051"/>
                  <a:pt x="23305" y="204441"/>
                </a:cubicBezTo>
                <a:cubicBezTo>
                  <a:pt x="24281" y="204928"/>
                  <a:pt x="25304" y="205270"/>
                  <a:pt x="26280" y="205660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29222" y="205316"/>
                  <a:pt x="29021" y="204988"/>
                  <a:pt x="29030" y="204645"/>
                </a:cubicBezTo>
                <a:lnTo>
                  <a:pt x="29030" y="204645"/>
                </a:lnTo>
                <a:cubicBezTo>
                  <a:pt x="28763" y="204514"/>
                  <a:pt x="28478" y="204413"/>
                  <a:pt x="28181" y="204343"/>
                </a:cubicBezTo>
                <a:cubicBezTo>
                  <a:pt x="27352" y="204051"/>
                  <a:pt x="26280" y="203856"/>
                  <a:pt x="26182" y="202783"/>
                </a:cubicBezTo>
                <a:cubicBezTo>
                  <a:pt x="26084" y="201515"/>
                  <a:pt x="27303" y="201320"/>
                  <a:pt x="28132" y="200784"/>
                </a:cubicBezTo>
                <a:cubicBezTo>
                  <a:pt x="30667" y="199029"/>
                  <a:pt x="33837" y="198736"/>
                  <a:pt x="36469" y="197176"/>
                </a:cubicBezTo>
                <a:cubicBezTo>
                  <a:pt x="37542" y="196542"/>
                  <a:pt x="38468" y="195714"/>
                  <a:pt x="39200" y="194738"/>
                </a:cubicBezTo>
                <a:cubicBezTo>
                  <a:pt x="39785" y="192739"/>
                  <a:pt x="40126" y="190692"/>
                  <a:pt x="40321" y="188644"/>
                </a:cubicBezTo>
                <a:cubicBezTo>
                  <a:pt x="40955" y="174993"/>
                  <a:pt x="40857" y="161341"/>
                  <a:pt x="40857" y="147641"/>
                </a:cubicBezTo>
                <a:cubicBezTo>
                  <a:pt x="40857" y="144082"/>
                  <a:pt x="40028" y="140328"/>
                  <a:pt x="43783" y="137597"/>
                </a:cubicBezTo>
                <a:lnTo>
                  <a:pt x="43783" y="137597"/>
                </a:lnTo>
                <a:cubicBezTo>
                  <a:pt x="43598" y="137613"/>
                  <a:pt x="43416" y="137620"/>
                  <a:pt x="43236" y="137620"/>
                </a:cubicBezTo>
                <a:cubicBezTo>
                  <a:pt x="40627" y="137620"/>
                  <a:pt x="38573" y="136051"/>
                  <a:pt x="35836" y="135550"/>
                </a:cubicBezTo>
                <a:close/>
                <a:moveTo>
                  <a:pt x="41881" y="196396"/>
                </a:moveTo>
                <a:lnTo>
                  <a:pt x="41881" y="196396"/>
                </a:lnTo>
                <a:cubicBezTo>
                  <a:pt x="41150" y="197371"/>
                  <a:pt x="40223" y="198200"/>
                  <a:pt x="39151" y="198834"/>
                </a:cubicBezTo>
                <a:cubicBezTo>
                  <a:pt x="37932" y="199558"/>
                  <a:pt x="29090" y="202425"/>
                  <a:pt x="29030" y="204645"/>
                </a:cubicBezTo>
                <a:lnTo>
                  <a:pt x="29030" y="204645"/>
                </a:lnTo>
                <a:cubicBezTo>
                  <a:pt x="29509" y="204878"/>
                  <a:pt x="29933" y="205204"/>
                  <a:pt x="30277" y="205611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30075" y="205862"/>
                  <a:pt x="30633" y="206089"/>
                  <a:pt x="31399" y="206293"/>
                </a:cubicBezTo>
                <a:lnTo>
                  <a:pt x="33056" y="206781"/>
                </a:lnTo>
                <a:cubicBezTo>
                  <a:pt x="35478" y="207441"/>
                  <a:pt x="39339" y="208406"/>
                  <a:pt x="42272" y="208406"/>
                </a:cubicBezTo>
                <a:cubicBezTo>
                  <a:pt x="43887" y="208406"/>
                  <a:pt x="45221" y="208114"/>
                  <a:pt x="45879" y="207317"/>
                </a:cubicBezTo>
                <a:cubicBezTo>
                  <a:pt x="46708" y="206293"/>
                  <a:pt x="45830" y="206342"/>
                  <a:pt x="45197" y="206196"/>
                </a:cubicBezTo>
                <a:cubicBezTo>
                  <a:pt x="43198" y="205757"/>
                  <a:pt x="41101" y="205806"/>
                  <a:pt x="39200" y="204977"/>
                </a:cubicBezTo>
                <a:cubicBezTo>
                  <a:pt x="38566" y="204684"/>
                  <a:pt x="37737" y="204392"/>
                  <a:pt x="37737" y="203514"/>
                </a:cubicBezTo>
                <a:cubicBezTo>
                  <a:pt x="37737" y="202734"/>
                  <a:pt x="38420" y="202442"/>
                  <a:pt x="39005" y="202100"/>
                </a:cubicBezTo>
                <a:cubicBezTo>
                  <a:pt x="39541" y="201808"/>
                  <a:pt x="40028" y="201662"/>
                  <a:pt x="40516" y="201320"/>
                </a:cubicBezTo>
                <a:cubicBezTo>
                  <a:pt x="42125" y="200199"/>
                  <a:pt x="42759" y="197908"/>
                  <a:pt x="41881" y="196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52"/>
          <p:cNvSpPr txBox="1"/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pic>
        <p:nvPicPr>
          <p:cNvPr id="4072" name="Google Shape;4072;p52"/>
          <p:cNvPicPr preferRelativeResize="0"/>
          <p:nvPr/>
        </p:nvPicPr>
        <p:blipFill rotWithShape="1">
          <a:blip r:embed="rId3">
            <a:alphaModFix/>
          </a:blip>
          <a:srcRect b="18686" l="15476" r="0" t="17841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3" name="Google Shape;4073;p52"/>
          <p:cNvPicPr preferRelativeResize="0"/>
          <p:nvPr/>
        </p:nvPicPr>
        <p:blipFill rotWithShape="1">
          <a:blip r:embed="rId4">
            <a:alphaModFix/>
          </a:blip>
          <a:srcRect b="99" l="0" r="0" t="109"/>
          <a:stretch/>
        </p:blipFill>
        <p:spPr>
          <a:xfrm>
            <a:off x="3497575" y="-12"/>
            <a:ext cx="2743199" cy="1764792"/>
          </a:xfrm>
          <a:prstGeom prst="rect">
            <a:avLst/>
          </a:prstGeom>
          <a:noFill/>
          <a:ln>
            <a:noFill/>
          </a:ln>
        </p:spPr>
      </p:pic>
      <p:sp>
        <p:nvSpPr>
          <p:cNvPr id="4074" name="Google Shape;4074;p52"/>
          <p:cNvSpPr txBox="1"/>
          <p:nvPr>
            <p:ph idx="2" type="subTitle"/>
          </p:nvPr>
        </p:nvSpPr>
        <p:spPr>
          <a:xfrm>
            <a:off x="713225" y="3208275"/>
            <a:ext cx="3982500" cy="16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/>
              <a:t>Integrantes</a:t>
            </a:r>
            <a:r>
              <a:rPr lang="en" sz="1400"/>
              <a:t>:</a:t>
            </a:r>
            <a:br>
              <a:rPr lang="en" sz="1400"/>
            </a:br>
            <a:r>
              <a:rPr lang="en" sz="1400"/>
              <a:t>Federico Cavanna,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Juan Piccinini,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Stephanie Muller,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Nicolás Bruno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75" y="690350"/>
            <a:ext cx="3392150" cy="17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25" y="640825"/>
            <a:ext cx="4127949" cy="315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751675" y="1729325"/>
            <a:ext cx="1878300" cy="935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VIVINO</a:t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3556650" y="1729325"/>
            <a:ext cx="1878300" cy="935100"/>
          </a:xfrm>
          <a:prstGeom prst="rect">
            <a:avLst/>
          </a:prstGeom>
          <a:solidFill>
            <a:schemeClr val="accent5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6481775" y="1749425"/>
            <a:ext cx="1950966" cy="894888"/>
          </a:xfrm>
          <a:prstGeom prst="flowChartDocument">
            <a:avLst/>
          </a:prstGeom>
          <a:solidFill>
            <a:srgbClr val="EC9EB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</a:t>
            </a:r>
            <a:endParaRPr/>
          </a:p>
        </p:txBody>
      </p:sp>
      <p:cxnSp>
        <p:nvCxnSpPr>
          <p:cNvPr id="222" name="Google Shape;222;p33"/>
          <p:cNvCxnSpPr>
            <a:stCxn id="220" idx="1"/>
            <a:endCxn id="219" idx="3"/>
          </p:cNvCxnSpPr>
          <p:nvPr/>
        </p:nvCxnSpPr>
        <p:spPr>
          <a:xfrm rot="10800000">
            <a:off x="2629950" y="2196875"/>
            <a:ext cx="92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3"/>
          <p:cNvCxnSpPr>
            <a:stCxn id="220" idx="3"/>
            <a:endCxn id="221" idx="1"/>
          </p:cNvCxnSpPr>
          <p:nvPr/>
        </p:nvCxnSpPr>
        <p:spPr>
          <a:xfrm>
            <a:off x="5434950" y="2196875"/>
            <a:ext cx="104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3"/>
          <p:cNvSpPr txBox="1"/>
          <p:nvPr/>
        </p:nvSpPr>
        <p:spPr>
          <a:xfrm>
            <a:off x="489625" y="2861975"/>
            <a:ext cx="240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&gt; 100k vinos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Todos los países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Varietales  y blends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3367375" y="2910375"/>
            <a:ext cx="334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Entre 0 y 20 euros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Grandes productores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Variedades tintas y blancas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4294967295" type="title"/>
          </p:nvPr>
        </p:nvSpPr>
        <p:spPr>
          <a:xfrm>
            <a:off x="5902830" y="1008400"/>
            <a:ext cx="2370000" cy="11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0</a:t>
            </a:r>
            <a:r>
              <a:rPr lang="en" sz="6000"/>
              <a:t>2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4346325" y="1920974"/>
            <a:ext cx="39729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 los datos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Producción por país</a:t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5" y="1524925"/>
            <a:ext cx="8839200" cy="238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varietal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850" y="1149675"/>
            <a:ext cx="5598300" cy="3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b="0" l="0" r="0" t="10754"/>
          <a:stretch/>
        </p:blipFill>
        <p:spPr>
          <a:xfrm>
            <a:off x="1173250" y="1184800"/>
            <a:ext cx="6880300" cy="333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Aromas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8"/>
          <p:cNvGrpSpPr/>
          <p:nvPr/>
        </p:nvGrpSpPr>
        <p:grpSpPr>
          <a:xfrm flipH="1">
            <a:off x="4801734" y="-21850"/>
            <a:ext cx="4342269" cy="5187192"/>
            <a:chOff x="-25424" y="-14268"/>
            <a:chExt cx="4597426" cy="5187192"/>
          </a:xfrm>
        </p:grpSpPr>
        <p:pic>
          <p:nvPicPr>
            <p:cNvPr id="255" name="Google Shape;255;p38"/>
            <p:cNvPicPr preferRelativeResize="0"/>
            <p:nvPr/>
          </p:nvPicPr>
          <p:blipFill rotWithShape="1">
            <a:blip r:embed="rId3">
              <a:alphaModFix/>
            </a:blip>
            <a:srcRect b="-291" l="12318" r="-493" t="-291"/>
            <a:stretch/>
          </p:blipFill>
          <p:spPr>
            <a:xfrm flipH="1">
              <a:off x="-25424" y="-14268"/>
              <a:ext cx="4597426" cy="5187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8"/>
            <p:cNvSpPr/>
            <p:nvPr/>
          </p:nvSpPr>
          <p:spPr>
            <a:xfrm>
              <a:off x="1645377" y="2277904"/>
              <a:ext cx="2590800" cy="2586600"/>
            </a:xfrm>
            <a:prstGeom prst="ellipse">
              <a:avLst/>
            </a:prstGeom>
            <a:gradFill>
              <a:gsLst>
                <a:gs pos="0">
                  <a:srgbClr val="000000">
                    <a:alpha val="67843"/>
                  </a:srgbClr>
                </a:gs>
                <a:gs pos="94000">
                  <a:srgbClr val="808080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8"/>
          <p:cNvSpPr txBox="1"/>
          <p:nvPr>
            <p:ph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8" name="Google Shape;258;p38"/>
          <p:cNvSpPr txBox="1"/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Sommel</a:t>
            </a:r>
            <a:r>
              <a:rPr lang="en">
                <a:solidFill>
                  <a:schemeClr val="accent1"/>
                </a:solidFill>
              </a:rPr>
              <a:t>IA</a:t>
            </a:r>
            <a:r>
              <a:rPr lang="en"/>
              <a:t>r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neyard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